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3"/>
  </p:notesMasterIdLst>
  <p:sldIdLst>
    <p:sldId id="256" r:id="rId3"/>
    <p:sldId id="258" r:id="rId4"/>
    <p:sldId id="259" r:id="rId5"/>
    <p:sldId id="311" r:id="rId6"/>
    <p:sldId id="260" r:id="rId7"/>
    <p:sldId id="322" r:id="rId8"/>
    <p:sldId id="313" r:id="rId9"/>
    <p:sldId id="314" r:id="rId10"/>
    <p:sldId id="315" r:id="rId11"/>
    <p:sldId id="316" r:id="rId12"/>
    <p:sldId id="317" r:id="rId13"/>
    <p:sldId id="328" r:id="rId14"/>
    <p:sldId id="321" r:id="rId15"/>
    <p:sldId id="318" r:id="rId16"/>
    <p:sldId id="312" r:id="rId17"/>
    <p:sldId id="323" r:id="rId18"/>
    <p:sldId id="324" r:id="rId19"/>
    <p:sldId id="327" r:id="rId20"/>
    <p:sldId id="326" r:id="rId21"/>
    <p:sldId id="325" r:id="rId2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4"/>
      <p:bold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Gaegu" panose="020B0604020202020204" charset="0"/>
      <p:regular r:id="rId30"/>
      <p:bold r:id="rId31"/>
    </p:embeddedFont>
    <p:embeddedFont>
      <p:font typeface="Nunito Light" pitchFamily="2" charset="0"/>
      <p:regular r:id="rId32"/>
      <p: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  <p:embeddedFont>
      <p:font typeface="Proxima Nova Semibold" panose="020B0604020202020204" charset="0"/>
      <p:regular r:id="rId38"/>
      <p:bold r:id="rId39"/>
      <p:boldItalic r:id="rId40"/>
    </p:embeddedFont>
    <p:embeddedFont>
      <p:font typeface="Questrial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8DE5D1-948B-414F-AB0F-532AA67CD79B}">
  <a:tblStyle styleId="{A48DE5D1-948B-414F-AB0F-532AA67CD7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2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29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5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669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badf322efb_0_18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badf322efb_0_18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7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6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badf322ef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badf322ef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475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badf322ef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badf322ef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6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4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24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adf322ef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adf322ef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28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50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45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9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0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6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7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8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48" name="Google Shape;248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65" name="Google Shape;265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5" name="Google Shape;275;p13"/>
          <p:cNvSpPr/>
          <p:nvPr/>
        </p:nvSpPr>
        <p:spPr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 rot="5400000">
            <a:off x="8062154" y="435691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/>
          </p:nvPr>
        </p:nvSpPr>
        <p:spPr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82" name="Google Shape;282;p14"/>
          <p:cNvGrpSpPr/>
          <p:nvPr/>
        </p:nvGrpSpPr>
        <p:grpSpPr>
          <a:xfrm rot="1854440">
            <a:off x="7578757" y="266998"/>
            <a:ext cx="645259" cy="1378671"/>
            <a:chOff x="4600125" y="3360075"/>
            <a:chExt cx="861550" cy="1840800"/>
          </a:xfrm>
        </p:grpSpPr>
        <p:sp>
          <p:nvSpPr>
            <p:cNvPr id="283" name="Google Shape;283;p14"/>
            <p:cNvSpPr/>
            <p:nvPr/>
          </p:nvSpPr>
          <p:spPr>
            <a:xfrm>
              <a:off x="4600125" y="3360075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737175" y="3833525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4"/>
          <p:cNvSpPr/>
          <p:nvPr/>
        </p:nvSpPr>
        <p:spPr>
          <a:xfrm>
            <a:off x="-353775" y="1667325"/>
            <a:ext cx="8619650" cy="2656925"/>
          </a:xfrm>
          <a:custGeom>
            <a:avLst/>
            <a:gdLst/>
            <a:ahLst/>
            <a:cxnLst/>
            <a:rect l="l" t="t" r="r" b="b"/>
            <a:pathLst>
              <a:path w="344786" h="106277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87" name="Google Shape;287;p14"/>
          <p:cNvGrpSpPr/>
          <p:nvPr/>
        </p:nvGrpSpPr>
        <p:grpSpPr>
          <a:xfrm>
            <a:off x="795225" y="514806"/>
            <a:ext cx="1390816" cy="603184"/>
            <a:chOff x="-18125" y="4095850"/>
            <a:chExt cx="1197225" cy="519225"/>
          </a:xfrm>
        </p:grpSpPr>
        <p:sp>
          <p:nvSpPr>
            <p:cNvPr id="288" name="Google Shape;288;p14"/>
            <p:cNvSpPr/>
            <p:nvPr/>
          </p:nvSpPr>
          <p:spPr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38225" y="4212500"/>
              <a:ext cx="215700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06950" y="4125250"/>
              <a:ext cx="163025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2087985" y="965750"/>
            <a:ext cx="925475" cy="461036"/>
            <a:chOff x="6950025" y="3485050"/>
            <a:chExt cx="672975" cy="335250"/>
          </a:xfrm>
        </p:grpSpPr>
        <p:sp>
          <p:nvSpPr>
            <p:cNvPr id="300" name="Google Shape;300;p14"/>
            <p:cNvSpPr/>
            <p:nvPr/>
          </p:nvSpPr>
          <p:spPr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4"/>
          <p:cNvSpPr/>
          <p:nvPr/>
        </p:nvSpPr>
        <p:spPr>
          <a:xfrm rot="10800000">
            <a:off x="-33" y="-39"/>
            <a:ext cx="1502984" cy="1415189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8688672" y="38867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306674" y="14617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8536274" y="36715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ctrTitle" idx="2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ctrTitle" idx="3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4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ctrTitle" idx="5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6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7" name="Google Shape;357;p18"/>
          <p:cNvSpPr/>
          <p:nvPr/>
        </p:nvSpPr>
        <p:spPr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rot="10172325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362" name="Google Shape;362;p1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18"/>
          <p:cNvSpPr txBox="1">
            <a:spLocks noGrp="1"/>
          </p:cNvSpPr>
          <p:nvPr>
            <p:ph type="title" idx="7" hasCustomPrompt="1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18"/>
          <p:cNvSpPr txBox="1">
            <a:spLocks noGrp="1"/>
          </p:cNvSpPr>
          <p:nvPr>
            <p:ph type="title" idx="8" hasCustomPrompt="1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title" idx="9" hasCustomPrompt="1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4692225" y="25123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4692325" y="3056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4692150" y="1852600"/>
            <a:ext cx="3651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/>
          <p:nvPr/>
        </p:nvSpPr>
        <p:spPr>
          <a:xfrm rot="344346">
            <a:off x="480452" y="6554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3"/>
          <p:cNvSpPr/>
          <p:nvPr/>
        </p:nvSpPr>
        <p:spPr>
          <a:xfrm>
            <a:off x="7618038" y="423577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618047" y="38553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59" name="Google Shape;59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-5400000">
            <a:off x="7108205" y="3166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" name="Google Shape;119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/>
          <p:nvPr/>
        </p:nvSpPr>
        <p:spPr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8551313" y="2346167"/>
            <a:ext cx="462351" cy="4076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333372" y="45927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449038" y="44463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"/>
          <p:cNvSpPr/>
          <p:nvPr/>
        </p:nvSpPr>
        <p:spPr>
          <a:xfrm rot="232572">
            <a:off x="-175527" y="24909"/>
            <a:ext cx="918289" cy="5364033"/>
          </a:xfrm>
          <a:custGeom>
            <a:avLst/>
            <a:gdLst/>
            <a:ahLst/>
            <a:cxnLst/>
            <a:rect l="l" t="t" r="r" b="b"/>
            <a:pathLst>
              <a:path w="36732" h="214564" extrusionOk="0">
                <a:moveTo>
                  <a:pt x="14454" y="0"/>
                </a:moveTo>
                <a:cubicBezTo>
                  <a:pt x="12984" y="10561"/>
                  <a:pt x="4361" y="47392"/>
                  <a:pt x="5631" y="63367"/>
                </a:cubicBezTo>
                <a:cubicBezTo>
                  <a:pt x="6901" y="79342"/>
                  <a:pt x="16927" y="83687"/>
                  <a:pt x="22074" y="95852"/>
                </a:cubicBezTo>
                <a:cubicBezTo>
                  <a:pt x="27221" y="108017"/>
                  <a:pt x="38183" y="125463"/>
                  <a:pt x="36512" y="136358"/>
                </a:cubicBezTo>
                <a:cubicBezTo>
                  <a:pt x="34841" y="147253"/>
                  <a:pt x="18131" y="159687"/>
                  <a:pt x="12048" y="161224"/>
                </a:cubicBezTo>
                <a:cubicBezTo>
                  <a:pt x="5966" y="162762"/>
                  <a:pt x="84" y="149995"/>
                  <a:pt x="17" y="145583"/>
                </a:cubicBezTo>
                <a:cubicBezTo>
                  <a:pt x="-50" y="141171"/>
                  <a:pt x="5899" y="133752"/>
                  <a:pt x="11647" y="134754"/>
                </a:cubicBezTo>
                <a:cubicBezTo>
                  <a:pt x="17395" y="135757"/>
                  <a:pt x="34708" y="138296"/>
                  <a:pt x="34507" y="151598"/>
                </a:cubicBezTo>
                <a:cubicBezTo>
                  <a:pt x="34307" y="164900"/>
                  <a:pt x="14455" y="204070"/>
                  <a:pt x="10444" y="2145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 flipH="1">
            <a:off x="1330050" y="1024638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1"/>
          </p:nvPr>
        </p:nvSpPr>
        <p:spPr>
          <a:xfrm>
            <a:off x="2871000" y="363037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-5400000" flipH="1">
            <a:off x="7154175" y="-175568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512725" y="3280133"/>
            <a:ext cx="1114460" cy="2940081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-3143622">
            <a:off x="8426556" y="1595105"/>
            <a:ext cx="247401" cy="21810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 rot="-3143597">
            <a:off x="2156226" y="4336009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195650" y="3107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" hasCustomPrompt="1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1"/>
          <p:cNvGrpSpPr/>
          <p:nvPr/>
        </p:nvGrpSpPr>
        <p:grpSpPr>
          <a:xfrm flipH="1">
            <a:off x="1774307" y="1337976"/>
            <a:ext cx="5515471" cy="3113631"/>
            <a:chOff x="2256903" y="816487"/>
            <a:chExt cx="4630180" cy="3653639"/>
          </a:xfrm>
        </p:grpSpPr>
        <p:sp>
          <p:nvSpPr>
            <p:cNvPr id="188" name="Google Shape;188;p11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92" name="Google Shape;192;p11"/>
          <p:cNvGrpSpPr/>
          <p:nvPr/>
        </p:nvGrpSpPr>
        <p:grpSpPr>
          <a:xfrm>
            <a:off x="790112" y="845477"/>
            <a:ext cx="742672" cy="754501"/>
            <a:chOff x="2859325" y="466125"/>
            <a:chExt cx="825650" cy="838800"/>
          </a:xfrm>
        </p:grpSpPr>
        <p:sp>
          <p:nvSpPr>
            <p:cNvPr id="193" name="Google Shape;193;p11"/>
            <p:cNvSpPr/>
            <p:nvPr/>
          </p:nvSpPr>
          <p:spPr>
            <a:xfrm>
              <a:off x="2859325" y="466125"/>
              <a:ext cx="825650" cy="838800"/>
            </a:xfrm>
            <a:custGeom>
              <a:avLst/>
              <a:gdLst/>
              <a:ahLst/>
              <a:cxnLst/>
              <a:rect l="l" t="t" r="r" b="b"/>
              <a:pathLst>
                <a:path w="33026" h="33552" extrusionOk="0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161625" y="772000"/>
              <a:ext cx="38725" cy="49375"/>
            </a:xfrm>
            <a:custGeom>
              <a:avLst/>
              <a:gdLst/>
              <a:ahLst/>
              <a:cxnLst/>
              <a:rect l="l" t="t" r="r" b="b"/>
              <a:pathLst>
                <a:path w="1549" h="1975" extrusionOk="0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354125" y="767475"/>
              <a:ext cx="47875" cy="38850"/>
            </a:xfrm>
            <a:custGeom>
              <a:avLst/>
              <a:gdLst/>
              <a:ahLst/>
              <a:cxnLst/>
              <a:rect l="l" t="t" r="r" b="b"/>
              <a:pathLst>
                <a:path w="1915" h="1554" extrusionOk="0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071925" y="898225"/>
              <a:ext cx="402825" cy="157250"/>
            </a:xfrm>
            <a:custGeom>
              <a:avLst/>
              <a:gdLst/>
              <a:ahLst/>
              <a:cxnLst/>
              <a:rect l="l" t="t" r="r" b="b"/>
              <a:pathLst>
                <a:path w="16113" h="6290" extrusionOk="0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1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6365400" y="499825"/>
            <a:ext cx="927550" cy="2213550"/>
            <a:chOff x="6465175" y="710275"/>
            <a:chExt cx="927550" cy="2213550"/>
          </a:xfrm>
        </p:grpSpPr>
        <p:grpSp>
          <p:nvGrpSpPr>
            <p:cNvPr id="199" name="Google Shape;199;p11"/>
            <p:cNvGrpSpPr/>
            <p:nvPr/>
          </p:nvGrpSpPr>
          <p:grpSpPr>
            <a:xfrm>
              <a:off x="6465175" y="710275"/>
              <a:ext cx="927550" cy="2213550"/>
              <a:chOff x="3190375" y="3050700"/>
              <a:chExt cx="927550" cy="2213550"/>
            </a:xfrm>
          </p:grpSpPr>
          <p:sp>
            <p:nvSpPr>
              <p:cNvPr id="200" name="Google Shape;200;p11"/>
              <p:cNvSpPr/>
              <p:nvPr/>
            </p:nvSpPr>
            <p:spPr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3190375" y="3050700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3597850" y="3431300"/>
                <a:ext cx="206700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11"/>
            <p:cNvSpPr/>
            <p:nvPr/>
          </p:nvSpPr>
          <p:spPr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5400000">
            <a:off x="1063772" y="4507185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7401502" y="4010007"/>
            <a:ext cx="232192" cy="20475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5400000">
            <a:off x="7657455" y="4236950"/>
            <a:ext cx="143296" cy="12635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2527600">
            <a:off x="7584927" y="496776"/>
            <a:ext cx="227865" cy="593777"/>
          </a:xfrm>
          <a:custGeom>
            <a:avLst/>
            <a:gdLst/>
            <a:ahLst/>
            <a:cxnLst/>
            <a:rect l="l" t="t" r="r" b="b"/>
            <a:pathLst>
              <a:path w="10049" h="26186" extrusionOk="0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2871926">
            <a:off x="1206990" y="3928112"/>
            <a:ext cx="215958" cy="603648"/>
          </a:xfrm>
          <a:custGeom>
            <a:avLst/>
            <a:gdLst/>
            <a:ahLst/>
            <a:cxnLst/>
            <a:rect l="l" t="t" r="r" b="b"/>
            <a:pathLst>
              <a:path w="8638" h="24145" extrusionOk="0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225700" y="217225"/>
            <a:ext cx="1036750" cy="512500"/>
            <a:chOff x="4028850" y="4567175"/>
            <a:chExt cx="1036750" cy="512500"/>
          </a:xfrm>
        </p:grpSpPr>
        <p:sp>
          <p:nvSpPr>
            <p:cNvPr id="216" name="Google Shape;216;p11"/>
            <p:cNvSpPr/>
            <p:nvPr/>
          </p:nvSpPr>
          <p:spPr>
            <a:xfrm>
              <a:off x="4028850" y="4567175"/>
              <a:ext cx="1035925" cy="512500"/>
            </a:xfrm>
            <a:custGeom>
              <a:avLst/>
              <a:gdLst/>
              <a:ahLst/>
              <a:cxnLst/>
              <a:rect l="l" t="t" r="r" b="b"/>
              <a:pathLst>
                <a:path w="41437" h="20500" extrusionOk="0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028850" y="4567175"/>
              <a:ext cx="1036750" cy="512500"/>
            </a:xfrm>
            <a:custGeom>
              <a:avLst/>
              <a:gdLst/>
              <a:ahLst/>
              <a:cxnLst/>
              <a:rect l="l" t="t" r="r" b="b"/>
              <a:pathLst>
                <a:path w="41470" h="20500" extrusionOk="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391800" y="4604125"/>
              <a:ext cx="218450" cy="168900"/>
            </a:xfrm>
            <a:custGeom>
              <a:avLst/>
              <a:gdLst/>
              <a:ahLst/>
              <a:cxnLst/>
              <a:rect l="l" t="t" r="r" b="b"/>
              <a:pathLst>
                <a:path w="8738" h="6756" extrusionOk="0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758100" y="4797575"/>
              <a:ext cx="105025" cy="119125"/>
            </a:xfrm>
            <a:custGeom>
              <a:avLst/>
              <a:gdLst/>
              <a:ahLst/>
              <a:cxnLst/>
              <a:rect l="l" t="t" r="r" b="b"/>
              <a:pathLst>
                <a:path w="4201" h="4765" extrusionOk="0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1017725" y="1155388"/>
            <a:ext cx="1363600" cy="754475"/>
            <a:chOff x="3068550" y="1094025"/>
            <a:chExt cx="1363600" cy="754475"/>
          </a:xfrm>
        </p:grpSpPr>
        <p:sp>
          <p:nvSpPr>
            <p:cNvPr id="221" name="Google Shape;221;p11"/>
            <p:cNvSpPr/>
            <p:nvPr/>
          </p:nvSpPr>
          <p:spPr>
            <a:xfrm>
              <a:off x="3070250" y="1094025"/>
              <a:ext cx="1361900" cy="754475"/>
            </a:xfrm>
            <a:custGeom>
              <a:avLst/>
              <a:gdLst/>
              <a:ahLst/>
              <a:cxnLst/>
              <a:rect l="l" t="t" r="r" b="b"/>
              <a:pathLst>
                <a:path w="54476" h="30179" extrusionOk="0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068550" y="1299000"/>
              <a:ext cx="1361900" cy="547800"/>
            </a:xfrm>
            <a:custGeom>
              <a:avLst/>
              <a:gdLst/>
              <a:ahLst/>
              <a:cxnLst/>
              <a:rect l="l" t="t" r="r" b="b"/>
              <a:pathLst>
                <a:path w="54476" h="21912" extrusionOk="0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917950" y="144352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468475" y="144267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709600" y="1471725"/>
              <a:ext cx="140325" cy="104625"/>
            </a:xfrm>
            <a:custGeom>
              <a:avLst/>
              <a:gdLst/>
              <a:ahLst/>
              <a:cxnLst/>
              <a:rect l="l" t="t" r="r" b="b"/>
              <a:pathLst>
                <a:path w="5613" h="4185" extrusionOk="0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665900" y="1130150"/>
              <a:ext cx="393225" cy="178975"/>
            </a:xfrm>
            <a:custGeom>
              <a:avLst/>
              <a:gdLst/>
              <a:ahLst/>
              <a:cxnLst/>
              <a:rect l="l" t="t" r="r" b="b"/>
              <a:pathLst>
                <a:path w="15729" h="7159" extrusionOk="0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33025" y="1464525"/>
              <a:ext cx="105050" cy="144900"/>
            </a:xfrm>
            <a:custGeom>
              <a:avLst/>
              <a:gdLst/>
              <a:ahLst/>
              <a:cxnLst/>
              <a:rect l="l" t="t" r="r" b="b"/>
              <a:pathLst>
                <a:path w="4202" h="5796" extrusionOk="0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042300" y="1296450"/>
              <a:ext cx="43700" cy="44600"/>
            </a:xfrm>
            <a:custGeom>
              <a:avLst/>
              <a:gdLst/>
              <a:ahLst/>
              <a:cxnLst/>
              <a:rect l="l" t="t" r="r" b="b"/>
              <a:pathLst>
                <a:path w="1748" h="1784" extrusionOk="0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036425" y="1543013"/>
              <a:ext cx="128698" cy="127824"/>
            </a:xfrm>
            <a:custGeom>
              <a:avLst/>
              <a:gdLst/>
              <a:ahLst/>
              <a:cxnLst/>
              <a:rect l="l" t="t" r="r" b="b"/>
              <a:pathLst>
                <a:path w="4874" h="4840" extrusionOk="0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71600" y="1548595"/>
              <a:ext cx="128700" cy="126943"/>
            </a:xfrm>
            <a:custGeom>
              <a:avLst/>
              <a:gdLst/>
              <a:ahLst/>
              <a:cxnLst/>
              <a:rect l="l" t="t" r="r" b="b"/>
              <a:pathLst>
                <a:path w="4908" h="4841" extrusionOk="0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33" name="Google Shape;63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Kids</a:t>
            </a:r>
            <a:br>
              <a:rPr lang="en" dirty="0"/>
            </a:b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stories</a:t>
            </a:r>
            <a:r>
              <a:rPr lang="en" dirty="0"/>
              <a:t> </a:t>
            </a:r>
            <a:endParaRPr dirty="0"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1"/>
          </p:nvPr>
        </p:nvSpPr>
        <p:spPr>
          <a:xfrm>
            <a:off x="2464419" y="2808752"/>
            <a:ext cx="4360127" cy="2209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Presenter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Jawaher </a:t>
            </a:r>
            <a:r>
              <a:rPr lang="en-US" sz="2000" dirty="0" err="1">
                <a:solidFill>
                  <a:schemeClr val="accent2"/>
                </a:solidFill>
              </a:rPr>
              <a:t>Aljulaify</a:t>
            </a:r>
            <a:r>
              <a:rPr lang="en-US" sz="2000" dirty="0">
                <a:solidFill>
                  <a:schemeClr val="accent2"/>
                </a:solidFill>
              </a:rPr>
              <a:t> , Jamila Alharbi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Instructor: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</a:rPr>
              <a:t>Dr. </a:t>
            </a:r>
            <a:r>
              <a:rPr lang="en-US" sz="2000" dirty="0" err="1">
                <a:solidFill>
                  <a:schemeClr val="accent2"/>
                </a:solidFill>
              </a:rPr>
              <a:t>Mejdal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Alqahtani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Clustering</a:t>
            </a:r>
            <a:r>
              <a:rPr lang="en" dirty="0"/>
              <a:t> with data after 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523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98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Clustering</a:t>
            </a:r>
            <a:r>
              <a:rPr lang="en" dirty="0"/>
              <a:t> with data after 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517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9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CE63A5E-691D-4946-BAE3-383BFE307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110477"/>
              </p:ext>
            </p:extLst>
          </p:nvPr>
        </p:nvGraphicFramePr>
        <p:xfrm>
          <a:off x="728851" y="1434633"/>
          <a:ext cx="7406112" cy="2494280"/>
        </p:xfrm>
        <a:graphic>
          <a:graphicData uri="http://schemas.openxmlformats.org/drawingml/2006/table">
            <a:tbl>
              <a:tblPr rtl="1" firstRow="1" bandRow="1">
                <a:tableStyleId>{A48DE5D1-948B-414F-AB0F-532AA67CD79B}</a:tableStyleId>
              </a:tblPr>
              <a:tblGrid>
                <a:gridCol w="2468704">
                  <a:extLst>
                    <a:ext uri="{9D8B030D-6E8A-4147-A177-3AD203B41FA5}">
                      <a16:colId xmlns:a16="http://schemas.microsoft.com/office/drawing/2014/main" val="917403194"/>
                    </a:ext>
                  </a:extLst>
                </a:gridCol>
                <a:gridCol w="2468704">
                  <a:extLst>
                    <a:ext uri="{9D8B030D-6E8A-4147-A177-3AD203B41FA5}">
                      <a16:colId xmlns:a16="http://schemas.microsoft.com/office/drawing/2014/main" val="1385674967"/>
                    </a:ext>
                  </a:extLst>
                </a:gridCol>
                <a:gridCol w="2468704">
                  <a:extLst>
                    <a:ext uri="{9D8B030D-6E8A-4147-A177-3AD203B41FA5}">
                      <a16:colId xmlns:a16="http://schemas.microsoft.com/office/drawing/2014/main" val="454357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inappropriate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For Kids</a:t>
                      </a:r>
                    </a:p>
                    <a:p>
                      <a:pPr algn="ctr" rtl="1"/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7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742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278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LSA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13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492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528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NMF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2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498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522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Original data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5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497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523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Clustering with LSA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18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503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517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Clustering With NMF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022501"/>
                  </a:ext>
                </a:extLst>
              </a:tr>
            </a:tbl>
          </a:graphicData>
        </a:graphic>
      </p:graphicFrame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C2E0E8E-2F3F-4327-A6C4-9C0503C07E1B}"/>
              </a:ext>
            </a:extLst>
          </p:cNvPr>
          <p:cNvSpPr/>
          <p:nvPr/>
        </p:nvSpPr>
        <p:spPr>
          <a:xfrm>
            <a:off x="728851" y="3627120"/>
            <a:ext cx="7270149" cy="236220"/>
          </a:xfrm>
          <a:prstGeom prst="round2Same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0" name="Google Shape;865;p42">
            <a:extLst>
              <a:ext uri="{FF2B5EF4-FFF2-40B4-BE49-F238E27FC236}">
                <a16:creationId xmlns:a16="http://schemas.microsoft.com/office/drawing/2014/main" id="{57F03A4B-5193-4961-8668-DE8501496326}"/>
              </a:ext>
            </a:extLst>
          </p:cNvPr>
          <p:cNvSpPr txBox="1">
            <a:spLocks/>
          </p:cNvSpPr>
          <p:nvPr/>
        </p:nvSpPr>
        <p:spPr>
          <a:xfrm>
            <a:off x="103625" y="4072987"/>
            <a:ext cx="8520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000" dirty="0"/>
              <a:t>So we are select the best model which is </a:t>
            </a:r>
            <a:r>
              <a:rPr lang="en-US" sz="2000" dirty="0" err="1"/>
              <a:t>Clustring</a:t>
            </a:r>
            <a:r>
              <a:rPr lang="en-US" sz="2000" dirty="0"/>
              <a:t> using NMF</a:t>
            </a:r>
          </a:p>
          <a:p>
            <a:pPr marL="0" indent="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1" name="Google Shape;874;p42">
            <a:extLst>
              <a:ext uri="{FF2B5EF4-FFF2-40B4-BE49-F238E27FC236}">
                <a16:creationId xmlns:a16="http://schemas.microsoft.com/office/drawing/2014/main" id="{FD455AB1-6521-430E-8F09-BCF71A587274}"/>
              </a:ext>
            </a:extLst>
          </p:cNvPr>
          <p:cNvSpPr/>
          <p:nvPr/>
        </p:nvSpPr>
        <p:spPr>
          <a:xfrm>
            <a:off x="3489050" y="4595187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5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5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 of</a:t>
            </a:r>
            <a:r>
              <a:rPr lang="en" dirty="0"/>
              <a:t> </a:t>
            </a:r>
            <a:r>
              <a:rPr lang="en-US" sz="3200" dirty="0">
                <a:solidFill>
                  <a:schemeClr val="bg2"/>
                </a:solidFill>
              </a:rPr>
              <a:t>Clustering</a:t>
            </a:r>
            <a:r>
              <a:rPr lang="en" dirty="0"/>
              <a:t> using NMF</a:t>
            </a:r>
            <a:endParaRPr dirty="0"/>
          </a:p>
        </p:txBody>
      </p:sp>
      <p:sp>
        <p:nvSpPr>
          <p:cNvPr id="2217" name="Google Shape;2217;p53"/>
          <p:cNvSpPr/>
          <p:nvPr/>
        </p:nvSpPr>
        <p:spPr>
          <a:xfrm rot="2469582" flipH="1">
            <a:off x="5624766" y="43312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53"/>
          <p:cNvSpPr/>
          <p:nvPr/>
        </p:nvSpPr>
        <p:spPr>
          <a:xfrm rot="2469582" flipH="1">
            <a:off x="5777166" y="44074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9" name="Google Shape;2219;p53"/>
          <p:cNvGrpSpPr/>
          <p:nvPr/>
        </p:nvGrpSpPr>
        <p:grpSpPr>
          <a:xfrm>
            <a:off x="5717723" y="3992229"/>
            <a:ext cx="237322" cy="257266"/>
            <a:chOff x="5064625" y="3753500"/>
            <a:chExt cx="168075" cy="182200"/>
          </a:xfrm>
        </p:grpSpPr>
        <p:sp>
          <p:nvSpPr>
            <p:cNvPr id="2220" name="Google Shape;2220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53"/>
          <p:cNvGrpSpPr/>
          <p:nvPr/>
        </p:nvGrpSpPr>
        <p:grpSpPr>
          <a:xfrm rot="3729113">
            <a:off x="3028892" y="1812398"/>
            <a:ext cx="237327" cy="257272"/>
            <a:chOff x="5064625" y="3753500"/>
            <a:chExt cx="168075" cy="182200"/>
          </a:xfrm>
        </p:grpSpPr>
        <p:sp>
          <p:nvSpPr>
            <p:cNvPr id="2223" name="Google Shape;2223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53"/>
          <p:cNvGrpSpPr/>
          <p:nvPr/>
        </p:nvGrpSpPr>
        <p:grpSpPr>
          <a:xfrm rot="2144360">
            <a:off x="6402742" y="771277"/>
            <a:ext cx="2917746" cy="858762"/>
            <a:chOff x="2213250" y="202025"/>
            <a:chExt cx="1985150" cy="584300"/>
          </a:xfrm>
        </p:grpSpPr>
        <p:sp>
          <p:nvSpPr>
            <p:cNvPr id="2226" name="Google Shape;2226;p53"/>
            <p:cNvSpPr/>
            <p:nvPr/>
          </p:nvSpPr>
          <p:spPr>
            <a:xfrm>
              <a:off x="2213250" y="202025"/>
              <a:ext cx="1803650" cy="387625"/>
            </a:xfrm>
            <a:custGeom>
              <a:avLst/>
              <a:gdLst/>
              <a:ahLst/>
              <a:cxnLst/>
              <a:rect l="l" t="t" r="r" b="b"/>
              <a:pathLst>
                <a:path w="72146" h="15505" fill="none" extrusionOk="0">
                  <a:moveTo>
                    <a:pt x="1" y="1444"/>
                  </a:moveTo>
                  <a:cubicBezTo>
                    <a:pt x="733" y="2720"/>
                    <a:pt x="3955" y="4248"/>
                    <a:pt x="5566" y="5001"/>
                  </a:cubicBezTo>
                  <a:cubicBezTo>
                    <a:pt x="7826" y="6068"/>
                    <a:pt x="10253" y="6633"/>
                    <a:pt x="12513" y="7658"/>
                  </a:cubicBezTo>
                  <a:cubicBezTo>
                    <a:pt x="16593" y="9541"/>
                    <a:pt x="20422" y="10943"/>
                    <a:pt x="24774" y="12052"/>
                  </a:cubicBezTo>
                  <a:cubicBezTo>
                    <a:pt x="30047" y="13433"/>
                    <a:pt x="35424" y="13831"/>
                    <a:pt x="40885" y="14354"/>
                  </a:cubicBezTo>
                  <a:cubicBezTo>
                    <a:pt x="45614" y="14814"/>
                    <a:pt x="50343" y="15505"/>
                    <a:pt x="55030" y="14354"/>
                  </a:cubicBezTo>
                  <a:cubicBezTo>
                    <a:pt x="56871" y="13914"/>
                    <a:pt x="71999" y="10274"/>
                    <a:pt x="72145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3"/>
            <p:cNvSpPr/>
            <p:nvPr/>
          </p:nvSpPr>
          <p:spPr>
            <a:xfrm>
              <a:off x="2280200" y="302450"/>
              <a:ext cx="190975" cy="218150"/>
            </a:xfrm>
            <a:custGeom>
              <a:avLst/>
              <a:gdLst/>
              <a:ahLst/>
              <a:cxnLst/>
              <a:rect l="l" t="t" r="r" b="b"/>
              <a:pathLst>
                <a:path w="7639" h="8726" fill="none" extrusionOk="0">
                  <a:moveTo>
                    <a:pt x="357" y="1"/>
                  </a:moveTo>
                  <a:cubicBezTo>
                    <a:pt x="1" y="2846"/>
                    <a:pt x="273" y="5922"/>
                    <a:pt x="357" y="8726"/>
                  </a:cubicBezTo>
                  <a:cubicBezTo>
                    <a:pt x="3244" y="7596"/>
                    <a:pt x="4437" y="3453"/>
                    <a:pt x="7638" y="244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3"/>
            <p:cNvSpPr/>
            <p:nvPr/>
          </p:nvSpPr>
          <p:spPr>
            <a:xfrm>
              <a:off x="2534950" y="418575"/>
              <a:ext cx="145975" cy="210825"/>
            </a:xfrm>
            <a:custGeom>
              <a:avLst/>
              <a:gdLst/>
              <a:ahLst/>
              <a:cxnLst/>
              <a:rect l="l" t="t" r="r" b="b"/>
              <a:pathLst>
                <a:path w="5839" h="8433" fill="none" extrusionOk="0">
                  <a:moveTo>
                    <a:pt x="1" y="1"/>
                  </a:moveTo>
                  <a:cubicBezTo>
                    <a:pt x="628" y="1423"/>
                    <a:pt x="1068" y="3223"/>
                    <a:pt x="1340" y="4813"/>
                  </a:cubicBezTo>
                  <a:cubicBezTo>
                    <a:pt x="1507" y="5880"/>
                    <a:pt x="1423" y="7617"/>
                    <a:pt x="1968" y="8433"/>
                  </a:cubicBezTo>
                  <a:cubicBezTo>
                    <a:pt x="3683" y="6592"/>
                    <a:pt x="4311" y="3579"/>
                    <a:pt x="5838" y="200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3"/>
            <p:cNvSpPr/>
            <p:nvPr/>
          </p:nvSpPr>
          <p:spPr>
            <a:xfrm>
              <a:off x="2795975" y="507500"/>
              <a:ext cx="160100" cy="226525"/>
            </a:xfrm>
            <a:custGeom>
              <a:avLst/>
              <a:gdLst/>
              <a:ahLst/>
              <a:cxnLst/>
              <a:rect l="l" t="t" r="r" b="b"/>
              <a:pathLst>
                <a:path w="6404" h="9061" fill="none" extrusionOk="0">
                  <a:moveTo>
                    <a:pt x="1" y="1"/>
                  </a:moveTo>
                  <a:cubicBezTo>
                    <a:pt x="126" y="1256"/>
                    <a:pt x="1382" y="3474"/>
                    <a:pt x="1612" y="5190"/>
                  </a:cubicBezTo>
                  <a:cubicBezTo>
                    <a:pt x="1800" y="6466"/>
                    <a:pt x="1612" y="7763"/>
                    <a:pt x="1758" y="9061"/>
                  </a:cubicBezTo>
                  <a:cubicBezTo>
                    <a:pt x="2700" y="8789"/>
                    <a:pt x="6320" y="2072"/>
                    <a:pt x="6403" y="111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3"/>
            <p:cNvSpPr/>
            <p:nvPr/>
          </p:nvSpPr>
          <p:spPr>
            <a:xfrm>
              <a:off x="3052300" y="556675"/>
              <a:ext cx="177875" cy="223375"/>
            </a:xfrm>
            <a:custGeom>
              <a:avLst/>
              <a:gdLst/>
              <a:ahLst/>
              <a:cxnLst/>
              <a:rect l="l" t="t" r="r" b="b"/>
              <a:pathLst>
                <a:path w="7115" h="8935" fill="none" extrusionOk="0">
                  <a:moveTo>
                    <a:pt x="0" y="0"/>
                  </a:moveTo>
                  <a:cubicBezTo>
                    <a:pt x="670" y="1884"/>
                    <a:pt x="1695" y="3662"/>
                    <a:pt x="2239" y="5566"/>
                  </a:cubicBezTo>
                  <a:cubicBezTo>
                    <a:pt x="2427" y="6194"/>
                    <a:pt x="2804" y="8935"/>
                    <a:pt x="3557" y="8935"/>
                  </a:cubicBezTo>
                  <a:cubicBezTo>
                    <a:pt x="4541" y="8935"/>
                    <a:pt x="5064" y="4918"/>
                    <a:pt x="5315" y="4227"/>
                  </a:cubicBezTo>
                  <a:cubicBezTo>
                    <a:pt x="5754" y="2867"/>
                    <a:pt x="6424" y="1905"/>
                    <a:pt x="7114" y="67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3"/>
            <p:cNvSpPr/>
            <p:nvPr/>
          </p:nvSpPr>
          <p:spPr>
            <a:xfrm>
              <a:off x="3327425" y="573925"/>
              <a:ext cx="171600" cy="212400"/>
            </a:xfrm>
            <a:custGeom>
              <a:avLst/>
              <a:gdLst/>
              <a:ahLst/>
              <a:cxnLst/>
              <a:rect l="l" t="t" r="r" b="b"/>
              <a:pathLst>
                <a:path w="6864" h="8496" fill="none" extrusionOk="0">
                  <a:moveTo>
                    <a:pt x="1" y="168"/>
                  </a:moveTo>
                  <a:cubicBezTo>
                    <a:pt x="1026" y="1821"/>
                    <a:pt x="2072" y="3537"/>
                    <a:pt x="2930" y="5316"/>
                  </a:cubicBezTo>
                  <a:cubicBezTo>
                    <a:pt x="3412" y="6299"/>
                    <a:pt x="3579" y="7722"/>
                    <a:pt x="4207" y="8496"/>
                  </a:cubicBezTo>
                  <a:cubicBezTo>
                    <a:pt x="5002" y="6948"/>
                    <a:pt x="4918" y="5085"/>
                    <a:pt x="5420" y="3453"/>
                  </a:cubicBezTo>
                  <a:cubicBezTo>
                    <a:pt x="5776" y="2282"/>
                    <a:pt x="6404" y="1110"/>
                    <a:pt x="686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3"/>
            <p:cNvSpPr/>
            <p:nvPr/>
          </p:nvSpPr>
          <p:spPr>
            <a:xfrm>
              <a:off x="3975550" y="213000"/>
              <a:ext cx="222850" cy="206125"/>
            </a:xfrm>
            <a:custGeom>
              <a:avLst/>
              <a:gdLst/>
              <a:ahLst/>
              <a:cxnLst/>
              <a:rect l="l" t="t" r="r" b="b"/>
              <a:pathLst>
                <a:path w="8914" h="8245" fill="none" extrusionOk="0">
                  <a:moveTo>
                    <a:pt x="0" y="4750"/>
                  </a:moveTo>
                  <a:cubicBezTo>
                    <a:pt x="1130" y="5357"/>
                    <a:pt x="3683" y="5525"/>
                    <a:pt x="5252" y="6236"/>
                  </a:cubicBezTo>
                  <a:cubicBezTo>
                    <a:pt x="6424" y="6780"/>
                    <a:pt x="7449" y="7680"/>
                    <a:pt x="8600" y="8245"/>
                  </a:cubicBezTo>
                  <a:cubicBezTo>
                    <a:pt x="8914" y="7303"/>
                    <a:pt x="5252" y="607"/>
                    <a:pt x="4478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3"/>
            <p:cNvSpPr/>
            <p:nvPr/>
          </p:nvSpPr>
          <p:spPr>
            <a:xfrm>
              <a:off x="3791950" y="38195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fill="none" extrusionOk="0">
                  <a:moveTo>
                    <a:pt x="0" y="3935"/>
                  </a:moveTo>
                  <a:cubicBezTo>
                    <a:pt x="1716" y="4981"/>
                    <a:pt x="3620" y="5713"/>
                    <a:pt x="5252" y="6864"/>
                  </a:cubicBezTo>
                  <a:cubicBezTo>
                    <a:pt x="5775" y="7220"/>
                    <a:pt x="7805" y="9166"/>
                    <a:pt x="8411" y="8663"/>
                  </a:cubicBezTo>
                  <a:cubicBezTo>
                    <a:pt x="9165" y="8036"/>
                    <a:pt x="7051" y="4583"/>
                    <a:pt x="6800" y="3893"/>
                  </a:cubicBezTo>
                  <a:cubicBezTo>
                    <a:pt x="6277" y="2533"/>
                    <a:pt x="6194" y="1382"/>
                    <a:pt x="5963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3"/>
            <p:cNvSpPr/>
            <p:nvPr/>
          </p:nvSpPr>
          <p:spPr>
            <a:xfrm>
              <a:off x="3573800" y="509075"/>
              <a:ext cx="179975" cy="220775"/>
            </a:xfrm>
            <a:custGeom>
              <a:avLst/>
              <a:gdLst/>
              <a:ahLst/>
              <a:cxnLst/>
              <a:rect l="l" t="t" r="r" b="b"/>
              <a:pathLst>
                <a:path w="7199" h="8831" fill="none" extrusionOk="0">
                  <a:moveTo>
                    <a:pt x="1" y="2721"/>
                  </a:moveTo>
                  <a:cubicBezTo>
                    <a:pt x="1570" y="3871"/>
                    <a:pt x="3202" y="5064"/>
                    <a:pt x="4688" y="6382"/>
                  </a:cubicBezTo>
                  <a:cubicBezTo>
                    <a:pt x="5504" y="7094"/>
                    <a:pt x="6173" y="8349"/>
                    <a:pt x="7073" y="8830"/>
                  </a:cubicBezTo>
                  <a:cubicBezTo>
                    <a:pt x="7199" y="7135"/>
                    <a:pt x="6445" y="5399"/>
                    <a:pt x="6278" y="3725"/>
                  </a:cubicBezTo>
                  <a:cubicBezTo>
                    <a:pt x="6173" y="2511"/>
                    <a:pt x="6320" y="1193"/>
                    <a:pt x="6320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53"/>
          <p:cNvGrpSpPr/>
          <p:nvPr/>
        </p:nvGrpSpPr>
        <p:grpSpPr>
          <a:xfrm>
            <a:off x="7772743" y="3884825"/>
            <a:ext cx="750477" cy="859522"/>
            <a:chOff x="4285225" y="592250"/>
            <a:chExt cx="987600" cy="1130950"/>
          </a:xfrm>
        </p:grpSpPr>
        <p:sp>
          <p:nvSpPr>
            <p:cNvPr id="2236" name="Google Shape;2236;p53"/>
            <p:cNvSpPr/>
            <p:nvPr/>
          </p:nvSpPr>
          <p:spPr>
            <a:xfrm>
              <a:off x="4729325" y="997650"/>
              <a:ext cx="304975" cy="454050"/>
            </a:xfrm>
            <a:custGeom>
              <a:avLst/>
              <a:gdLst/>
              <a:ahLst/>
              <a:cxnLst/>
              <a:rect l="l" t="t" r="r" b="b"/>
              <a:pathLst>
                <a:path w="12199" h="18162" fill="none" extrusionOk="0">
                  <a:moveTo>
                    <a:pt x="0" y="12575"/>
                  </a:moveTo>
                  <a:cubicBezTo>
                    <a:pt x="733" y="11383"/>
                    <a:pt x="1988" y="10336"/>
                    <a:pt x="2930" y="9311"/>
                  </a:cubicBezTo>
                  <a:cubicBezTo>
                    <a:pt x="4457" y="7721"/>
                    <a:pt x="5775" y="6152"/>
                    <a:pt x="7135" y="4457"/>
                  </a:cubicBezTo>
                  <a:cubicBezTo>
                    <a:pt x="8474" y="2783"/>
                    <a:pt x="10357" y="1611"/>
                    <a:pt x="11717" y="0"/>
                  </a:cubicBezTo>
                  <a:cubicBezTo>
                    <a:pt x="12199" y="1297"/>
                    <a:pt x="11697" y="3201"/>
                    <a:pt x="11508" y="4561"/>
                  </a:cubicBezTo>
                  <a:cubicBezTo>
                    <a:pt x="11257" y="6361"/>
                    <a:pt x="11153" y="8181"/>
                    <a:pt x="10881" y="9981"/>
                  </a:cubicBezTo>
                  <a:cubicBezTo>
                    <a:pt x="10483" y="12596"/>
                    <a:pt x="10692" y="15672"/>
                    <a:pt x="9855" y="18162"/>
                  </a:cubicBezTo>
                  <a:cubicBezTo>
                    <a:pt x="6675" y="16572"/>
                    <a:pt x="3474" y="13328"/>
                    <a:pt x="0" y="128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3"/>
            <p:cNvSpPr/>
            <p:nvPr/>
          </p:nvSpPr>
          <p:spPr>
            <a:xfrm>
              <a:off x="5020150" y="1000775"/>
              <a:ext cx="250075" cy="36125"/>
            </a:xfrm>
            <a:custGeom>
              <a:avLst/>
              <a:gdLst/>
              <a:ahLst/>
              <a:cxnLst/>
              <a:rect l="l" t="t" r="r" b="b"/>
              <a:pathLst>
                <a:path w="10003" h="1445" fill="none" extrusionOk="0">
                  <a:moveTo>
                    <a:pt x="1" y="1"/>
                  </a:moveTo>
                  <a:cubicBezTo>
                    <a:pt x="942" y="147"/>
                    <a:pt x="9919" y="649"/>
                    <a:pt x="10002" y="14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3"/>
            <p:cNvSpPr/>
            <p:nvPr/>
          </p:nvSpPr>
          <p:spPr>
            <a:xfrm>
              <a:off x="4971500" y="1433375"/>
              <a:ext cx="245875" cy="40825"/>
            </a:xfrm>
            <a:custGeom>
              <a:avLst/>
              <a:gdLst/>
              <a:ahLst/>
              <a:cxnLst/>
              <a:rect l="l" t="t" r="r" b="b"/>
              <a:pathLst>
                <a:path w="9835" h="1633" fill="none" extrusionOk="0">
                  <a:moveTo>
                    <a:pt x="1" y="1068"/>
                  </a:moveTo>
                  <a:cubicBezTo>
                    <a:pt x="1424" y="0"/>
                    <a:pt x="4458" y="1277"/>
                    <a:pt x="6132" y="1256"/>
                  </a:cubicBezTo>
                  <a:cubicBezTo>
                    <a:pt x="7554" y="1235"/>
                    <a:pt x="8642" y="796"/>
                    <a:pt x="9835" y="16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3"/>
            <p:cNvSpPr/>
            <p:nvPr/>
          </p:nvSpPr>
          <p:spPr>
            <a:xfrm>
              <a:off x="5223125" y="1033725"/>
              <a:ext cx="49700" cy="436825"/>
            </a:xfrm>
            <a:custGeom>
              <a:avLst/>
              <a:gdLst/>
              <a:ahLst/>
              <a:cxnLst/>
              <a:rect l="l" t="t" r="r" b="b"/>
              <a:pathLst>
                <a:path w="1988" h="17473" fill="none" extrusionOk="0">
                  <a:moveTo>
                    <a:pt x="1925" y="1"/>
                  </a:moveTo>
                  <a:cubicBezTo>
                    <a:pt x="1444" y="2093"/>
                    <a:pt x="1925" y="4813"/>
                    <a:pt x="1904" y="6989"/>
                  </a:cubicBezTo>
                  <a:cubicBezTo>
                    <a:pt x="1841" y="9040"/>
                    <a:pt x="1988" y="10986"/>
                    <a:pt x="1674" y="13015"/>
                  </a:cubicBezTo>
                  <a:cubicBezTo>
                    <a:pt x="1402" y="14647"/>
                    <a:pt x="607" y="15966"/>
                    <a:pt x="230" y="17472"/>
                  </a:cubicBezTo>
                  <a:cubicBezTo>
                    <a:pt x="126" y="17409"/>
                    <a:pt x="84" y="17326"/>
                    <a:pt x="0" y="172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3"/>
            <p:cNvSpPr/>
            <p:nvPr/>
          </p:nvSpPr>
          <p:spPr>
            <a:xfrm>
              <a:off x="4637250" y="1319875"/>
              <a:ext cx="205600" cy="349450"/>
            </a:xfrm>
            <a:custGeom>
              <a:avLst/>
              <a:gdLst/>
              <a:ahLst/>
              <a:cxnLst/>
              <a:rect l="l" t="t" r="r" b="b"/>
              <a:pathLst>
                <a:path w="8224" h="13978" fill="none" extrusionOk="0">
                  <a:moveTo>
                    <a:pt x="3767" y="0"/>
                  </a:moveTo>
                  <a:cubicBezTo>
                    <a:pt x="3704" y="858"/>
                    <a:pt x="3223" y="1611"/>
                    <a:pt x="2825" y="2364"/>
                  </a:cubicBezTo>
                  <a:cubicBezTo>
                    <a:pt x="2030" y="3871"/>
                    <a:pt x="1612" y="5273"/>
                    <a:pt x="1193" y="6905"/>
                  </a:cubicBezTo>
                  <a:cubicBezTo>
                    <a:pt x="900" y="7993"/>
                    <a:pt x="649" y="9478"/>
                    <a:pt x="1" y="10420"/>
                  </a:cubicBezTo>
                  <a:cubicBezTo>
                    <a:pt x="1382" y="11466"/>
                    <a:pt x="3495" y="12031"/>
                    <a:pt x="5043" y="12784"/>
                  </a:cubicBezTo>
                  <a:cubicBezTo>
                    <a:pt x="5922" y="13224"/>
                    <a:pt x="7282" y="13977"/>
                    <a:pt x="8224" y="139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3"/>
            <p:cNvSpPr/>
            <p:nvPr/>
          </p:nvSpPr>
          <p:spPr>
            <a:xfrm>
              <a:off x="4852250" y="1456400"/>
              <a:ext cx="117725" cy="214475"/>
            </a:xfrm>
            <a:custGeom>
              <a:avLst/>
              <a:gdLst/>
              <a:ahLst/>
              <a:cxnLst/>
              <a:rect l="l" t="t" r="r" b="b"/>
              <a:pathLst>
                <a:path w="4709" h="8579" fill="none" extrusionOk="0">
                  <a:moveTo>
                    <a:pt x="4708" y="0"/>
                  </a:moveTo>
                  <a:cubicBezTo>
                    <a:pt x="3453" y="1883"/>
                    <a:pt x="2595" y="4101"/>
                    <a:pt x="1465" y="6068"/>
                  </a:cubicBezTo>
                  <a:cubicBezTo>
                    <a:pt x="1026" y="6821"/>
                    <a:pt x="649" y="8098"/>
                    <a:pt x="0" y="857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3"/>
            <p:cNvSpPr/>
            <p:nvPr/>
          </p:nvSpPr>
          <p:spPr>
            <a:xfrm>
              <a:off x="4836550" y="1675575"/>
              <a:ext cx="291400" cy="47625"/>
            </a:xfrm>
            <a:custGeom>
              <a:avLst/>
              <a:gdLst/>
              <a:ahLst/>
              <a:cxnLst/>
              <a:rect l="l" t="t" r="r" b="b"/>
              <a:pathLst>
                <a:path w="11656" h="1905" fill="none" extrusionOk="0">
                  <a:moveTo>
                    <a:pt x="1" y="0"/>
                  </a:moveTo>
                  <a:cubicBezTo>
                    <a:pt x="2470" y="544"/>
                    <a:pt x="5022" y="272"/>
                    <a:pt x="7533" y="837"/>
                  </a:cubicBezTo>
                  <a:cubicBezTo>
                    <a:pt x="8705" y="1088"/>
                    <a:pt x="10651" y="1904"/>
                    <a:pt x="11655" y="159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3"/>
            <p:cNvSpPr/>
            <p:nvPr/>
          </p:nvSpPr>
          <p:spPr>
            <a:xfrm>
              <a:off x="5124250" y="1474700"/>
              <a:ext cx="94175" cy="235425"/>
            </a:xfrm>
            <a:custGeom>
              <a:avLst/>
              <a:gdLst/>
              <a:ahLst/>
              <a:cxnLst/>
              <a:rect l="l" t="t" r="r" b="b"/>
              <a:pathLst>
                <a:path w="3767" h="9417" fill="none" extrusionOk="0">
                  <a:moveTo>
                    <a:pt x="3704" y="0"/>
                  </a:moveTo>
                  <a:cubicBezTo>
                    <a:pt x="3767" y="775"/>
                    <a:pt x="3160" y="1674"/>
                    <a:pt x="2867" y="2428"/>
                  </a:cubicBezTo>
                  <a:cubicBezTo>
                    <a:pt x="2386" y="3704"/>
                    <a:pt x="2114" y="5043"/>
                    <a:pt x="1570" y="6298"/>
                  </a:cubicBezTo>
                  <a:cubicBezTo>
                    <a:pt x="1256" y="7010"/>
                    <a:pt x="545" y="9228"/>
                    <a:pt x="1" y="941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3"/>
            <p:cNvSpPr/>
            <p:nvPr/>
          </p:nvSpPr>
          <p:spPr>
            <a:xfrm>
              <a:off x="4699500" y="1409300"/>
              <a:ext cx="127150" cy="239100"/>
            </a:xfrm>
            <a:custGeom>
              <a:avLst/>
              <a:gdLst/>
              <a:ahLst/>
              <a:cxnLst/>
              <a:rect l="l" t="t" r="r" b="b"/>
              <a:pathLst>
                <a:path w="5086" h="9564" fill="none" extrusionOk="0">
                  <a:moveTo>
                    <a:pt x="1" y="8308"/>
                  </a:moveTo>
                  <a:cubicBezTo>
                    <a:pt x="335" y="7261"/>
                    <a:pt x="1842" y="1"/>
                    <a:pt x="4290" y="2303"/>
                  </a:cubicBezTo>
                  <a:cubicBezTo>
                    <a:pt x="5085" y="3056"/>
                    <a:pt x="5001" y="5860"/>
                    <a:pt x="4729" y="6801"/>
                  </a:cubicBezTo>
                  <a:cubicBezTo>
                    <a:pt x="4457" y="7680"/>
                    <a:pt x="3997" y="8559"/>
                    <a:pt x="3558" y="9396"/>
                  </a:cubicBezTo>
                  <a:cubicBezTo>
                    <a:pt x="3683" y="9563"/>
                    <a:pt x="3704" y="9396"/>
                    <a:pt x="3788" y="941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3"/>
            <p:cNvSpPr/>
            <p:nvPr/>
          </p:nvSpPr>
          <p:spPr>
            <a:xfrm>
              <a:off x="4768025" y="1048900"/>
              <a:ext cx="84250" cy="143875"/>
            </a:xfrm>
            <a:custGeom>
              <a:avLst/>
              <a:gdLst/>
              <a:ahLst/>
              <a:cxnLst/>
              <a:rect l="l" t="t" r="r" b="b"/>
              <a:pathLst>
                <a:path w="3370" h="5755" fill="none" extrusionOk="0">
                  <a:moveTo>
                    <a:pt x="1" y="1"/>
                  </a:moveTo>
                  <a:cubicBezTo>
                    <a:pt x="566" y="1235"/>
                    <a:pt x="1444" y="2386"/>
                    <a:pt x="2114" y="3579"/>
                  </a:cubicBezTo>
                  <a:cubicBezTo>
                    <a:pt x="2491" y="4227"/>
                    <a:pt x="2804" y="5357"/>
                    <a:pt x="3369" y="57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3"/>
            <p:cNvSpPr/>
            <p:nvPr/>
          </p:nvSpPr>
          <p:spPr>
            <a:xfrm>
              <a:off x="4763325" y="1007050"/>
              <a:ext cx="147000" cy="107775"/>
            </a:xfrm>
            <a:custGeom>
              <a:avLst/>
              <a:gdLst/>
              <a:ahLst/>
              <a:cxnLst/>
              <a:rect l="l" t="t" r="r" b="b"/>
              <a:pathLst>
                <a:path w="5880" h="4311" fill="none" extrusionOk="0">
                  <a:moveTo>
                    <a:pt x="0" y="1549"/>
                  </a:moveTo>
                  <a:cubicBezTo>
                    <a:pt x="356" y="1235"/>
                    <a:pt x="2448" y="1"/>
                    <a:pt x="2909" y="63"/>
                  </a:cubicBezTo>
                  <a:cubicBezTo>
                    <a:pt x="3557" y="126"/>
                    <a:pt x="3662" y="649"/>
                    <a:pt x="3976" y="1214"/>
                  </a:cubicBezTo>
                  <a:cubicBezTo>
                    <a:pt x="4583" y="2260"/>
                    <a:pt x="4980" y="3516"/>
                    <a:pt x="5880" y="4290"/>
                  </a:cubicBezTo>
                  <a:cubicBezTo>
                    <a:pt x="5775" y="4311"/>
                    <a:pt x="5650" y="4290"/>
                    <a:pt x="5566" y="420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3"/>
            <p:cNvSpPr/>
            <p:nvPr/>
          </p:nvSpPr>
          <p:spPr>
            <a:xfrm>
              <a:off x="4637775" y="592250"/>
              <a:ext cx="276225" cy="444650"/>
            </a:xfrm>
            <a:custGeom>
              <a:avLst/>
              <a:gdLst/>
              <a:ahLst/>
              <a:cxnLst/>
              <a:rect l="l" t="t" r="r" b="b"/>
              <a:pathLst>
                <a:path w="11049" h="17786" fill="none" extrusionOk="0">
                  <a:moveTo>
                    <a:pt x="4729" y="16802"/>
                  </a:moveTo>
                  <a:cubicBezTo>
                    <a:pt x="3913" y="16446"/>
                    <a:pt x="3432" y="15421"/>
                    <a:pt x="2825" y="14793"/>
                  </a:cubicBezTo>
                  <a:cubicBezTo>
                    <a:pt x="1884" y="13789"/>
                    <a:pt x="628" y="12847"/>
                    <a:pt x="231" y="11466"/>
                  </a:cubicBezTo>
                  <a:cubicBezTo>
                    <a:pt x="1" y="10692"/>
                    <a:pt x="63" y="8746"/>
                    <a:pt x="1151" y="8537"/>
                  </a:cubicBezTo>
                  <a:cubicBezTo>
                    <a:pt x="1988" y="8391"/>
                    <a:pt x="3097" y="9646"/>
                    <a:pt x="3307" y="10274"/>
                  </a:cubicBezTo>
                  <a:cubicBezTo>
                    <a:pt x="2051" y="8977"/>
                    <a:pt x="1423" y="6759"/>
                    <a:pt x="1800" y="5001"/>
                  </a:cubicBezTo>
                  <a:cubicBezTo>
                    <a:pt x="2051" y="3976"/>
                    <a:pt x="2993" y="2574"/>
                    <a:pt x="3955" y="3850"/>
                  </a:cubicBezTo>
                  <a:cubicBezTo>
                    <a:pt x="3976" y="2448"/>
                    <a:pt x="4311" y="0"/>
                    <a:pt x="6340" y="691"/>
                  </a:cubicBezTo>
                  <a:cubicBezTo>
                    <a:pt x="7931" y="1235"/>
                    <a:pt x="8328" y="3662"/>
                    <a:pt x="8119" y="5127"/>
                  </a:cubicBezTo>
                  <a:cubicBezTo>
                    <a:pt x="8475" y="3871"/>
                    <a:pt x="10462" y="5712"/>
                    <a:pt x="10672" y="6361"/>
                  </a:cubicBezTo>
                  <a:cubicBezTo>
                    <a:pt x="11048" y="7512"/>
                    <a:pt x="10211" y="9269"/>
                    <a:pt x="9040" y="9688"/>
                  </a:cubicBezTo>
                  <a:cubicBezTo>
                    <a:pt x="10588" y="9918"/>
                    <a:pt x="10755" y="11592"/>
                    <a:pt x="9646" y="12513"/>
                  </a:cubicBezTo>
                  <a:cubicBezTo>
                    <a:pt x="9249" y="12847"/>
                    <a:pt x="8475" y="12847"/>
                    <a:pt x="8182" y="13182"/>
                  </a:cubicBezTo>
                  <a:cubicBezTo>
                    <a:pt x="7847" y="13580"/>
                    <a:pt x="8161" y="13789"/>
                    <a:pt x="7973" y="14270"/>
                  </a:cubicBezTo>
                  <a:cubicBezTo>
                    <a:pt x="7721" y="14919"/>
                    <a:pt x="5776" y="17785"/>
                    <a:pt x="5064" y="1671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3"/>
            <p:cNvSpPr/>
            <p:nvPr/>
          </p:nvSpPr>
          <p:spPr>
            <a:xfrm>
              <a:off x="4285225" y="690575"/>
              <a:ext cx="354675" cy="216600"/>
            </a:xfrm>
            <a:custGeom>
              <a:avLst/>
              <a:gdLst/>
              <a:ahLst/>
              <a:cxnLst/>
              <a:rect l="l" t="t" r="r" b="b"/>
              <a:pathLst>
                <a:path w="14187" h="8664" fill="none" extrusionOk="0">
                  <a:moveTo>
                    <a:pt x="10776" y="3223"/>
                  </a:moveTo>
                  <a:cubicBezTo>
                    <a:pt x="9730" y="1800"/>
                    <a:pt x="8307" y="126"/>
                    <a:pt x="6340" y="64"/>
                  </a:cubicBezTo>
                  <a:cubicBezTo>
                    <a:pt x="4875" y="1"/>
                    <a:pt x="3536" y="1570"/>
                    <a:pt x="5336" y="2386"/>
                  </a:cubicBezTo>
                  <a:cubicBezTo>
                    <a:pt x="4457" y="1884"/>
                    <a:pt x="3034" y="733"/>
                    <a:pt x="1967" y="1361"/>
                  </a:cubicBezTo>
                  <a:cubicBezTo>
                    <a:pt x="1151" y="1842"/>
                    <a:pt x="1088" y="2993"/>
                    <a:pt x="1758" y="3537"/>
                  </a:cubicBezTo>
                  <a:cubicBezTo>
                    <a:pt x="398" y="2826"/>
                    <a:pt x="0" y="4583"/>
                    <a:pt x="565" y="5462"/>
                  </a:cubicBezTo>
                  <a:cubicBezTo>
                    <a:pt x="1088" y="6278"/>
                    <a:pt x="3181" y="8182"/>
                    <a:pt x="3913" y="6613"/>
                  </a:cubicBezTo>
                  <a:cubicBezTo>
                    <a:pt x="4896" y="7743"/>
                    <a:pt x="8997" y="8663"/>
                    <a:pt x="8746" y="6173"/>
                  </a:cubicBezTo>
                  <a:cubicBezTo>
                    <a:pt x="9416" y="6676"/>
                    <a:pt x="11592" y="7324"/>
                    <a:pt x="11634" y="5964"/>
                  </a:cubicBezTo>
                  <a:cubicBezTo>
                    <a:pt x="14186" y="5985"/>
                    <a:pt x="11989" y="3872"/>
                    <a:pt x="11069" y="32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53"/>
          <p:cNvGrpSpPr/>
          <p:nvPr/>
        </p:nvGrpSpPr>
        <p:grpSpPr>
          <a:xfrm>
            <a:off x="324550" y="1522775"/>
            <a:ext cx="671650" cy="465050"/>
            <a:chOff x="2751525" y="1095450"/>
            <a:chExt cx="671650" cy="465050"/>
          </a:xfrm>
        </p:grpSpPr>
        <p:sp>
          <p:nvSpPr>
            <p:cNvPr id="2250" name="Google Shape;2250;p53"/>
            <p:cNvSpPr/>
            <p:nvPr/>
          </p:nvSpPr>
          <p:spPr>
            <a:xfrm>
              <a:off x="2751525" y="1095450"/>
              <a:ext cx="671650" cy="410650"/>
            </a:xfrm>
            <a:custGeom>
              <a:avLst/>
              <a:gdLst/>
              <a:ahLst/>
              <a:cxnLst/>
              <a:rect l="l" t="t" r="r" b="b"/>
              <a:pathLst>
                <a:path w="26866" h="16426" fill="none" extrusionOk="0">
                  <a:moveTo>
                    <a:pt x="2741" y="16091"/>
                  </a:moveTo>
                  <a:cubicBezTo>
                    <a:pt x="1193" y="14647"/>
                    <a:pt x="0" y="12869"/>
                    <a:pt x="2595" y="11069"/>
                  </a:cubicBezTo>
                  <a:cubicBezTo>
                    <a:pt x="3662" y="10337"/>
                    <a:pt x="5022" y="10253"/>
                    <a:pt x="6214" y="10567"/>
                  </a:cubicBezTo>
                  <a:cubicBezTo>
                    <a:pt x="5691" y="8684"/>
                    <a:pt x="5440" y="7722"/>
                    <a:pt x="6298" y="5964"/>
                  </a:cubicBezTo>
                  <a:cubicBezTo>
                    <a:pt x="7219" y="4081"/>
                    <a:pt x="8976" y="2491"/>
                    <a:pt x="10985" y="1758"/>
                  </a:cubicBezTo>
                  <a:cubicBezTo>
                    <a:pt x="15630" y="1"/>
                    <a:pt x="16990" y="2951"/>
                    <a:pt x="18936" y="6529"/>
                  </a:cubicBezTo>
                  <a:cubicBezTo>
                    <a:pt x="19605" y="3704"/>
                    <a:pt x="23581" y="2072"/>
                    <a:pt x="25234" y="5148"/>
                  </a:cubicBezTo>
                  <a:cubicBezTo>
                    <a:pt x="26866" y="8182"/>
                    <a:pt x="24209" y="11718"/>
                    <a:pt x="21028" y="12116"/>
                  </a:cubicBezTo>
                  <a:cubicBezTo>
                    <a:pt x="19585" y="12283"/>
                    <a:pt x="18706" y="12157"/>
                    <a:pt x="17199" y="12701"/>
                  </a:cubicBezTo>
                  <a:cubicBezTo>
                    <a:pt x="15588" y="13287"/>
                    <a:pt x="13914" y="13999"/>
                    <a:pt x="12261" y="14522"/>
                  </a:cubicBezTo>
                  <a:cubicBezTo>
                    <a:pt x="9981" y="15212"/>
                    <a:pt x="6235" y="16426"/>
                    <a:pt x="3892" y="16217"/>
                  </a:cubicBezTo>
                  <a:cubicBezTo>
                    <a:pt x="3494" y="16196"/>
                    <a:pt x="3055" y="16217"/>
                    <a:pt x="2616" y="16196"/>
                  </a:cubicBezTo>
                  <a:cubicBezTo>
                    <a:pt x="2406" y="15777"/>
                    <a:pt x="2155" y="15380"/>
                    <a:pt x="2092" y="1494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3"/>
            <p:cNvSpPr/>
            <p:nvPr/>
          </p:nvSpPr>
          <p:spPr>
            <a:xfrm>
              <a:off x="2889600" y="1425525"/>
              <a:ext cx="174225" cy="134975"/>
            </a:xfrm>
            <a:custGeom>
              <a:avLst/>
              <a:gdLst/>
              <a:ahLst/>
              <a:cxnLst/>
              <a:rect l="l" t="t" r="r" b="b"/>
              <a:pathLst>
                <a:path w="6969" h="5399" fill="none" extrusionOk="0">
                  <a:moveTo>
                    <a:pt x="1256" y="4813"/>
                  </a:moveTo>
                  <a:cubicBezTo>
                    <a:pt x="775" y="3558"/>
                    <a:pt x="1" y="2198"/>
                    <a:pt x="1905" y="733"/>
                  </a:cubicBezTo>
                  <a:cubicBezTo>
                    <a:pt x="2867" y="1"/>
                    <a:pt x="4730" y="419"/>
                    <a:pt x="5295" y="1277"/>
                  </a:cubicBezTo>
                  <a:cubicBezTo>
                    <a:pt x="6968" y="3830"/>
                    <a:pt x="2826" y="5399"/>
                    <a:pt x="1152" y="483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3"/>
            <p:cNvSpPr/>
            <p:nvPr/>
          </p:nvSpPr>
          <p:spPr>
            <a:xfrm>
              <a:off x="3125525" y="1316200"/>
              <a:ext cx="204550" cy="179975"/>
            </a:xfrm>
            <a:custGeom>
              <a:avLst/>
              <a:gdLst/>
              <a:ahLst/>
              <a:cxnLst/>
              <a:rect l="l" t="t" r="r" b="b"/>
              <a:pathLst>
                <a:path w="8182" h="7199" fill="none" extrusionOk="0">
                  <a:moveTo>
                    <a:pt x="1507" y="5231"/>
                  </a:moveTo>
                  <a:cubicBezTo>
                    <a:pt x="628" y="4227"/>
                    <a:pt x="461" y="4123"/>
                    <a:pt x="0" y="2867"/>
                  </a:cubicBezTo>
                  <a:cubicBezTo>
                    <a:pt x="942" y="921"/>
                    <a:pt x="1674" y="503"/>
                    <a:pt x="2951" y="314"/>
                  </a:cubicBezTo>
                  <a:cubicBezTo>
                    <a:pt x="5231" y="1"/>
                    <a:pt x="5378" y="1005"/>
                    <a:pt x="6110" y="1988"/>
                  </a:cubicBezTo>
                  <a:cubicBezTo>
                    <a:pt x="8182" y="4687"/>
                    <a:pt x="2825" y="7198"/>
                    <a:pt x="1444" y="500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3"/>
            <p:cNvSpPr/>
            <p:nvPr/>
          </p:nvSpPr>
          <p:spPr>
            <a:xfrm>
              <a:off x="2907400" y="1182300"/>
              <a:ext cx="274125" cy="190950"/>
            </a:xfrm>
            <a:custGeom>
              <a:avLst/>
              <a:gdLst/>
              <a:ahLst/>
              <a:cxnLst/>
              <a:rect l="l" t="t" r="r" b="b"/>
              <a:pathLst>
                <a:path w="10965" h="7638" fill="none" extrusionOk="0">
                  <a:moveTo>
                    <a:pt x="1821" y="7240"/>
                  </a:moveTo>
                  <a:cubicBezTo>
                    <a:pt x="3160" y="6089"/>
                    <a:pt x="5252" y="5566"/>
                    <a:pt x="6821" y="4917"/>
                  </a:cubicBezTo>
                  <a:cubicBezTo>
                    <a:pt x="7365" y="4687"/>
                    <a:pt x="9249" y="4122"/>
                    <a:pt x="9562" y="3662"/>
                  </a:cubicBezTo>
                  <a:cubicBezTo>
                    <a:pt x="10964" y="1611"/>
                    <a:pt x="7282" y="0"/>
                    <a:pt x="5608" y="84"/>
                  </a:cubicBezTo>
                  <a:cubicBezTo>
                    <a:pt x="3411" y="188"/>
                    <a:pt x="1737" y="2009"/>
                    <a:pt x="963" y="3892"/>
                  </a:cubicBezTo>
                  <a:cubicBezTo>
                    <a:pt x="691" y="4541"/>
                    <a:pt x="0" y="6486"/>
                    <a:pt x="900" y="7093"/>
                  </a:cubicBezTo>
                  <a:cubicBezTo>
                    <a:pt x="1716" y="7637"/>
                    <a:pt x="3097" y="6403"/>
                    <a:pt x="4018" y="669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0FDBFC-4BE3-4ABC-A2B2-1723B90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40" y="1272379"/>
            <a:ext cx="6392863" cy="3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1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0" name="Google Shape;840;p41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4450038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want to check the accuracy of the model</a:t>
            </a:r>
            <a:r>
              <a:rPr lang="en" dirty="0"/>
              <a:t>!</a:t>
            </a:r>
            <a:endParaRPr dirty="0"/>
          </a:p>
        </p:txBody>
      </p:sp>
      <p:sp>
        <p:nvSpPr>
          <p:cNvPr id="845" name="Google Shape;845;p41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</a:t>
            </a:r>
            <a:r>
              <a:rPr lang="en-US" sz="1600" dirty="0"/>
              <a:t>, we added new data with Label to verify the accuracy of the model</a:t>
            </a:r>
            <a:br>
              <a:rPr lang="en" sz="1600" b="1" dirty="0"/>
            </a:br>
            <a:endParaRPr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appropriate for kids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inappropriate for kids</a:t>
            </a:r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3">
            <a:alphaModFix/>
          </a:blip>
          <a:srcRect l="5845" r="5845"/>
          <a:stretch/>
        </p:blipFill>
        <p:spPr>
          <a:xfrm flipH="1">
            <a:off x="651612" y="794775"/>
            <a:ext cx="3018050" cy="341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41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48" name="Google Shape;848;p41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1"/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853" name="Google Shape;853;p41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1"/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857" name="Google Shape;857;p41"/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41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7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2"/>
          <p:cNvSpPr txBox="1">
            <a:spLocks noGrp="1"/>
          </p:cNvSpPr>
          <p:nvPr>
            <p:ph type="title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100%</a:t>
            </a:r>
            <a:endParaRPr dirty="0"/>
          </a:p>
        </p:txBody>
      </p:sp>
      <p:sp>
        <p:nvSpPr>
          <p:cNvPr id="865" name="Google Shape;865;p42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We are glad that the model was able to classify the 68 stories correctly!! </a:t>
            </a:r>
            <a:endParaRPr sz="2000" dirty="0"/>
          </a:p>
        </p:txBody>
      </p:sp>
      <p:grpSp>
        <p:nvGrpSpPr>
          <p:cNvPr id="866" name="Google Shape;866;p42"/>
          <p:cNvGrpSpPr/>
          <p:nvPr/>
        </p:nvGrpSpPr>
        <p:grpSpPr>
          <a:xfrm rot="5400000">
            <a:off x="7058696" y="2585665"/>
            <a:ext cx="754467" cy="322482"/>
            <a:chOff x="1848388" y="1192013"/>
            <a:chExt cx="533418" cy="227983"/>
          </a:xfrm>
        </p:grpSpPr>
        <p:sp>
          <p:nvSpPr>
            <p:cNvPr id="867" name="Google Shape;867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2"/>
          <p:cNvGrpSpPr/>
          <p:nvPr/>
        </p:nvGrpSpPr>
        <p:grpSpPr>
          <a:xfrm rot="-5400000">
            <a:off x="1375747" y="2608023"/>
            <a:ext cx="747746" cy="319633"/>
            <a:chOff x="1848388" y="1192013"/>
            <a:chExt cx="533418" cy="227983"/>
          </a:xfrm>
        </p:grpSpPr>
        <p:sp>
          <p:nvSpPr>
            <p:cNvPr id="871" name="Google Shape;871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42"/>
          <p:cNvSpPr/>
          <p:nvPr/>
        </p:nvSpPr>
        <p:spPr>
          <a:xfrm>
            <a:off x="3570238" y="3856038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8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" grpId="0"/>
      <p:bldP spid="86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94969-5C8A-42B1-B4C4-205A21C3B350}"/>
              </a:ext>
            </a:extLst>
          </p:cNvPr>
          <p:cNvSpPr txBox="1"/>
          <p:nvPr/>
        </p:nvSpPr>
        <p:spPr>
          <a:xfrm>
            <a:off x="1470660" y="1905000"/>
            <a:ext cx="658368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We've been able to make a model that can predict an appropriate stories for kids.</a:t>
            </a:r>
          </a:p>
          <a:p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hope to work on any content for children in future.</a:t>
            </a:r>
            <a:endParaRPr lang="ar-SA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6F480-F404-456E-BB97-1A6F5D2D8595}"/>
              </a:ext>
            </a:extLst>
          </p:cNvPr>
          <p:cNvSpPr txBox="1"/>
          <p:nvPr/>
        </p:nvSpPr>
        <p:spPr>
          <a:xfrm>
            <a:off x="1624965" y="208062"/>
            <a:ext cx="4789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conclusion</a:t>
            </a:r>
            <a:endParaRPr lang="ar-SA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3"/>
          <p:cNvSpPr txBox="1">
            <a:spLocks noGrp="1"/>
          </p:cNvSpPr>
          <p:nvPr>
            <p:ph type="title"/>
          </p:nvPr>
        </p:nvSpPr>
        <p:spPr>
          <a:xfrm flipH="1">
            <a:off x="1419184" y="1109582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Time to have some fun</a:t>
            </a:r>
            <a:endParaRPr sz="5400" dirty="0"/>
          </a:p>
        </p:txBody>
      </p:sp>
      <p:sp>
        <p:nvSpPr>
          <p:cNvPr id="881" name="Google Shape;881;p43"/>
          <p:cNvSpPr/>
          <p:nvPr/>
        </p:nvSpPr>
        <p:spPr>
          <a:xfrm rot="-260877" flipH="1">
            <a:off x="55975" y="1460392"/>
            <a:ext cx="9141762" cy="2163669"/>
          </a:xfrm>
          <a:custGeom>
            <a:avLst/>
            <a:gdLst/>
            <a:ahLst/>
            <a:cxnLst/>
            <a:rect l="l" t="t" r="r" b="b"/>
            <a:pathLst>
              <a:path w="93726" h="45607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43"/>
          <p:cNvGrpSpPr/>
          <p:nvPr/>
        </p:nvGrpSpPr>
        <p:grpSpPr>
          <a:xfrm rot="-2700000">
            <a:off x="701388" y="482626"/>
            <a:ext cx="1284975" cy="1516186"/>
            <a:chOff x="4475375" y="3939175"/>
            <a:chExt cx="972300" cy="1147250"/>
          </a:xfrm>
        </p:grpSpPr>
        <p:sp>
          <p:nvSpPr>
            <p:cNvPr id="887" name="Google Shape;887;p43"/>
            <p:cNvSpPr/>
            <p:nvPr/>
          </p:nvSpPr>
          <p:spPr>
            <a:xfrm>
              <a:off x="4495275" y="3939950"/>
              <a:ext cx="952400" cy="1083775"/>
            </a:xfrm>
            <a:custGeom>
              <a:avLst/>
              <a:gdLst/>
              <a:ahLst/>
              <a:cxnLst/>
              <a:rect l="l" t="t" r="r" b="b"/>
              <a:pathLst>
                <a:path w="38096" h="43351" extrusionOk="0">
                  <a:moveTo>
                    <a:pt x="31125" y="1"/>
                  </a:moveTo>
                  <a:cubicBezTo>
                    <a:pt x="29145" y="1"/>
                    <a:pt x="27155" y="895"/>
                    <a:pt x="25782" y="2595"/>
                  </a:cubicBezTo>
                  <a:lnTo>
                    <a:pt x="1692" y="32454"/>
                  </a:lnTo>
                  <a:cubicBezTo>
                    <a:pt x="498" y="33906"/>
                    <a:pt x="1" y="35716"/>
                    <a:pt x="180" y="37427"/>
                  </a:cubicBezTo>
                  <a:cubicBezTo>
                    <a:pt x="219" y="38123"/>
                    <a:pt x="398" y="38799"/>
                    <a:pt x="677" y="39436"/>
                  </a:cubicBezTo>
                  <a:cubicBezTo>
                    <a:pt x="1075" y="40391"/>
                    <a:pt x="1692" y="41266"/>
                    <a:pt x="2547" y="41922"/>
                  </a:cubicBezTo>
                  <a:cubicBezTo>
                    <a:pt x="3164" y="42460"/>
                    <a:pt x="3880" y="42818"/>
                    <a:pt x="4636" y="43056"/>
                  </a:cubicBezTo>
                  <a:cubicBezTo>
                    <a:pt x="5267" y="43254"/>
                    <a:pt x="5924" y="43351"/>
                    <a:pt x="6584" y="43351"/>
                  </a:cubicBezTo>
                  <a:cubicBezTo>
                    <a:pt x="8584" y="43351"/>
                    <a:pt x="10605" y="42459"/>
                    <a:pt x="11996" y="40769"/>
                  </a:cubicBezTo>
                  <a:lnTo>
                    <a:pt x="36106" y="10949"/>
                  </a:lnTo>
                  <a:cubicBezTo>
                    <a:pt x="37916" y="8662"/>
                    <a:pt x="38095" y="5598"/>
                    <a:pt x="36782" y="3251"/>
                  </a:cubicBezTo>
                  <a:cubicBezTo>
                    <a:pt x="36384" y="2595"/>
                    <a:pt x="35887" y="1978"/>
                    <a:pt x="35231" y="1441"/>
                  </a:cubicBezTo>
                  <a:cubicBezTo>
                    <a:pt x="34395" y="745"/>
                    <a:pt x="33420" y="327"/>
                    <a:pt x="32406" y="128"/>
                  </a:cubicBezTo>
                  <a:cubicBezTo>
                    <a:pt x="31984" y="43"/>
                    <a:pt x="31555" y="1"/>
                    <a:pt x="3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4512175" y="3942625"/>
              <a:ext cx="903175" cy="1073750"/>
            </a:xfrm>
            <a:custGeom>
              <a:avLst/>
              <a:gdLst/>
              <a:ahLst/>
              <a:cxnLst/>
              <a:rect l="l" t="t" r="r" b="b"/>
              <a:pathLst>
                <a:path w="36127" h="42950" extrusionOk="0">
                  <a:moveTo>
                    <a:pt x="31750" y="1"/>
                  </a:moveTo>
                  <a:lnTo>
                    <a:pt x="1" y="39329"/>
                  </a:lnTo>
                  <a:cubicBezTo>
                    <a:pt x="399" y="40284"/>
                    <a:pt x="1016" y="41159"/>
                    <a:pt x="1891" y="41815"/>
                  </a:cubicBezTo>
                  <a:cubicBezTo>
                    <a:pt x="2507" y="42353"/>
                    <a:pt x="3224" y="42711"/>
                    <a:pt x="3980" y="42949"/>
                  </a:cubicBezTo>
                  <a:lnTo>
                    <a:pt x="36126" y="3124"/>
                  </a:lnTo>
                  <a:cubicBezTo>
                    <a:pt x="35728" y="2468"/>
                    <a:pt x="35231" y="1831"/>
                    <a:pt x="34594" y="1314"/>
                  </a:cubicBezTo>
                  <a:cubicBezTo>
                    <a:pt x="33739" y="618"/>
                    <a:pt x="32764" y="200"/>
                    <a:pt x="3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4475375" y="4830350"/>
              <a:ext cx="250175" cy="256075"/>
            </a:xfrm>
            <a:custGeom>
              <a:avLst/>
              <a:gdLst/>
              <a:ahLst/>
              <a:cxnLst/>
              <a:rect l="l" t="t" r="r" b="b"/>
              <a:pathLst>
                <a:path w="10007" h="10243" extrusionOk="0">
                  <a:moveTo>
                    <a:pt x="976" y="0"/>
                  </a:moveTo>
                  <a:cubicBezTo>
                    <a:pt x="976" y="0"/>
                    <a:pt x="147" y="9708"/>
                    <a:pt x="15" y="10221"/>
                  </a:cubicBezTo>
                  <a:lnTo>
                    <a:pt x="15" y="10221"/>
                  </a:lnTo>
                  <a:lnTo>
                    <a:pt x="10007" y="7281"/>
                  </a:lnTo>
                  <a:lnTo>
                    <a:pt x="976" y="0"/>
                  </a:lnTo>
                  <a:close/>
                  <a:moveTo>
                    <a:pt x="15" y="10221"/>
                  </a:moveTo>
                  <a:lnTo>
                    <a:pt x="1" y="10225"/>
                  </a:lnTo>
                  <a:cubicBezTo>
                    <a:pt x="2" y="10237"/>
                    <a:pt x="4" y="10242"/>
                    <a:pt x="6" y="10242"/>
                  </a:cubicBezTo>
                  <a:cubicBezTo>
                    <a:pt x="9" y="10242"/>
                    <a:pt x="12" y="10235"/>
                    <a:pt x="15" y="10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4475375" y="4989000"/>
              <a:ext cx="95025" cy="97000"/>
            </a:xfrm>
            <a:custGeom>
              <a:avLst/>
              <a:gdLst/>
              <a:ahLst/>
              <a:cxnLst/>
              <a:rect l="l" t="t" r="r" b="b"/>
              <a:pathLst>
                <a:path w="3801" h="3880" extrusionOk="0">
                  <a:moveTo>
                    <a:pt x="399" y="0"/>
                  </a:moveTo>
                  <a:cubicBezTo>
                    <a:pt x="220" y="1950"/>
                    <a:pt x="61" y="3680"/>
                    <a:pt x="1" y="3879"/>
                  </a:cubicBezTo>
                  <a:lnTo>
                    <a:pt x="3800" y="274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127375" y="3939175"/>
              <a:ext cx="320300" cy="287950"/>
            </a:xfrm>
            <a:custGeom>
              <a:avLst/>
              <a:gdLst/>
              <a:ahLst/>
              <a:cxnLst/>
              <a:rect l="l" t="t" r="r" b="b"/>
              <a:pathLst>
                <a:path w="12812" h="11518" extrusionOk="0">
                  <a:moveTo>
                    <a:pt x="5846" y="0"/>
                  </a:moveTo>
                  <a:cubicBezTo>
                    <a:pt x="3845" y="0"/>
                    <a:pt x="1842" y="889"/>
                    <a:pt x="478" y="2566"/>
                  </a:cubicBezTo>
                  <a:lnTo>
                    <a:pt x="0" y="3163"/>
                  </a:lnTo>
                  <a:lnTo>
                    <a:pt x="10325" y="11518"/>
                  </a:lnTo>
                  <a:lnTo>
                    <a:pt x="10802" y="10921"/>
                  </a:lnTo>
                  <a:cubicBezTo>
                    <a:pt x="12632" y="8673"/>
                    <a:pt x="12811" y="5590"/>
                    <a:pt x="11478" y="3242"/>
                  </a:cubicBezTo>
                  <a:cubicBezTo>
                    <a:pt x="11080" y="2566"/>
                    <a:pt x="10583" y="1949"/>
                    <a:pt x="9927" y="1432"/>
                  </a:cubicBezTo>
                  <a:cubicBezTo>
                    <a:pt x="9091" y="756"/>
                    <a:pt x="8116" y="318"/>
                    <a:pt x="7102" y="119"/>
                  </a:cubicBezTo>
                  <a:cubicBezTo>
                    <a:pt x="6687" y="40"/>
                    <a:pt x="6267" y="0"/>
                    <a:pt x="5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083600" y="3999875"/>
              <a:ext cx="317825" cy="263025"/>
            </a:xfrm>
            <a:custGeom>
              <a:avLst/>
              <a:gdLst/>
              <a:ahLst/>
              <a:cxnLst/>
              <a:rect l="l" t="t" r="r" b="b"/>
              <a:pathLst>
                <a:path w="12713" h="10521" extrusionOk="0">
                  <a:moveTo>
                    <a:pt x="1657" y="0"/>
                  </a:moveTo>
                  <a:cubicBezTo>
                    <a:pt x="1229" y="0"/>
                    <a:pt x="802" y="184"/>
                    <a:pt x="518" y="536"/>
                  </a:cubicBezTo>
                  <a:lnTo>
                    <a:pt x="498" y="575"/>
                  </a:lnTo>
                  <a:cubicBezTo>
                    <a:pt x="1" y="1192"/>
                    <a:pt x="80" y="2127"/>
                    <a:pt x="717" y="2624"/>
                  </a:cubicBezTo>
                  <a:lnTo>
                    <a:pt x="10126" y="10204"/>
                  </a:lnTo>
                  <a:cubicBezTo>
                    <a:pt x="10399" y="10417"/>
                    <a:pt x="10727" y="10520"/>
                    <a:pt x="11052" y="10520"/>
                  </a:cubicBezTo>
                  <a:cubicBezTo>
                    <a:pt x="11484" y="10520"/>
                    <a:pt x="11911" y="10337"/>
                    <a:pt x="12195" y="9985"/>
                  </a:cubicBezTo>
                  <a:lnTo>
                    <a:pt x="12215" y="9965"/>
                  </a:lnTo>
                  <a:cubicBezTo>
                    <a:pt x="12712" y="9348"/>
                    <a:pt x="12613" y="8393"/>
                    <a:pt x="11996" y="7896"/>
                  </a:cubicBezTo>
                  <a:lnTo>
                    <a:pt x="2567" y="317"/>
                  </a:lnTo>
                  <a:cubicBezTo>
                    <a:pt x="2302" y="104"/>
                    <a:pt x="1979" y="0"/>
                    <a:pt x="1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4999050" y="411002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51" y="1"/>
                  </a:moveTo>
                  <a:cubicBezTo>
                    <a:pt x="1222" y="1"/>
                    <a:pt x="800" y="194"/>
                    <a:pt x="518" y="566"/>
                  </a:cubicBezTo>
                  <a:lnTo>
                    <a:pt x="498" y="586"/>
                  </a:lnTo>
                  <a:cubicBezTo>
                    <a:pt x="1" y="1202"/>
                    <a:pt x="100" y="2157"/>
                    <a:pt x="717" y="2655"/>
                  </a:cubicBezTo>
                  <a:lnTo>
                    <a:pt x="10146" y="10234"/>
                  </a:lnTo>
                  <a:cubicBezTo>
                    <a:pt x="10411" y="10447"/>
                    <a:pt x="10734" y="10550"/>
                    <a:pt x="11056" y="10550"/>
                  </a:cubicBezTo>
                  <a:cubicBezTo>
                    <a:pt x="11484" y="10550"/>
                    <a:pt x="11911" y="10367"/>
                    <a:pt x="12195" y="10015"/>
                  </a:cubicBezTo>
                  <a:lnTo>
                    <a:pt x="12235" y="9995"/>
                  </a:lnTo>
                  <a:cubicBezTo>
                    <a:pt x="12732" y="9358"/>
                    <a:pt x="12633" y="8423"/>
                    <a:pt x="11996" y="7926"/>
                  </a:cubicBezTo>
                  <a:lnTo>
                    <a:pt x="2587" y="347"/>
                  </a:lnTo>
                  <a:cubicBezTo>
                    <a:pt x="2311" y="114"/>
                    <a:pt x="1979" y="1"/>
                    <a:pt x="1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046300" y="405677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76" y="0"/>
                  </a:moveTo>
                  <a:cubicBezTo>
                    <a:pt x="1244" y="0"/>
                    <a:pt x="815" y="198"/>
                    <a:pt x="518" y="587"/>
                  </a:cubicBezTo>
                  <a:lnTo>
                    <a:pt x="498" y="607"/>
                  </a:lnTo>
                  <a:cubicBezTo>
                    <a:pt x="1" y="1224"/>
                    <a:pt x="100" y="2179"/>
                    <a:pt x="717" y="2676"/>
                  </a:cubicBezTo>
                  <a:lnTo>
                    <a:pt x="10146" y="10235"/>
                  </a:lnTo>
                  <a:cubicBezTo>
                    <a:pt x="10409" y="10447"/>
                    <a:pt x="10729" y="10550"/>
                    <a:pt x="11048" y="10550"/>
                  </a:cubicBezTo>
                  <a:cubicBezTo>
                    <a:pt x="11479" y="10550"/>
                    <a:pt x="11909" y="10362"/>
                    <a:pt x="12195" y="9996"/>
                  </a:cubicBezTo>
                  <a:lnTo>
                    <a:pt x="12235" y="9977"/>
                  </a:lnTo>
                  <a:cubicBezTo>
                    <a:pt x="12732" y="9360"/>
                    <a:pt x="12633" y="8405"/>
                    <a:pt x="11996" y="7908"/>
                  </a:cubicBezTo>
                  <a:lnTo>
                    <a:pt x="2587" y="329"/>
                  </a:lnTo>
                  <a:cubicBezTo>
                    <a:pt x="2316" y="109"/>
                    <a:pt x="1995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342700" y="3993350"/>
              <a:ext cx="14450" cy="13950"/>
            </a:xfrm>
            <a:custGeom>
              <a:avLst/>
              <a:gdLst/>
              <a:ahLst/>
              <a:cxnLst/>
              <a:rect l="l" t="t" r="r" b="b"/>
              <a:pathLst>
                <a:path w="578" h="558" fill="none" extrusionOk="0">
                  <a:moveTo>
                    <a:pt x="1" y="1"/>
                  </a:moveTo>
                  <a:cubicBezTo>
                    <a:pt x="200" y="180"/>
                    <a:pt x="399" y="359"/>
                    <a:pt x="578" y="558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226325" y="3970475"/>
              <a:ext cx="88550" cy="30375"/>
            </a:xfrm>
            <a:custGeom>
              <a:avLst/>
              <a:gdLst/>
              <a:ahLst/>
              <a:cxnLst/>
              <a:rect l="l" t="t" r="r" b="b"/>
              <a:pathLst>
                <a:path w="3542" h="1215" fill="none" extrusionOk="0">
                  <a:moveTo>
                    <a:pt x="1" y="1214"/>
                  </a:moveTo>
                  <a:cubicBezTo>
                    <a:pt x="976" y="478"/>
                    <a:pt x="2308" y="1"/>
                    <a:pt x="3542" y="339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039850" y="4343975"/>
              <a:ext cx="39300" cy="35825"/>
            </a:xfrm>
            <a:custGeom>
              <a:avLst/>
              <a:gdLst/>
              <a:ahLst/>
              <a:cxnLst/>
              <a:rect l="l" t="t" r="r" b="b"/>
              <a:pathLst>
                <a:path w="1572" h="1433" fill="none" extrusionOk="0">
                  <a:moveTo>
                    <a:pt x="219" y="0"/>
                  </a:moveTo>
                  <a:cubicBezTo>
                    <a:pt x="0" y="796"/>
                    <a:pt x="856" y="1433"/>
                    <a:pt x="1572" y="1075"/>
                  </a:cubicBezTo>
                </a:path>
              </a:pathLst>
            </a:custGeom>
            <a:solidFill>
              <a:schemeClr val="lt2"/>
            </a:solidFill>
            <a:ln w="17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025425" y="4293250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47" y="0"/>
                  </a:moveTo>
                  <a:cubicBezTo>
                    <a:pt x="498" y="0"/>
                    <a:pt x="348" y="60"/>
                    <a:pt x="239" y="179"/>
                  </a:cubicBezTo>
                  <a:cubicBezTo>
                    <a:pt x="0" y="398"/>
                    <a:pt x="0" y="776"/>
                    <a:pt x="239" y="995"/>
                  </a:cubicBezTo>
                  <a:cubicBezTo>
                    <a:pt x="348" y="1104"/>
                    <a:pt x="498" y="1159"/>
                    <a:pt x="647" y="1159"/>
                  </a:cubicBezTo>
                  <a:cubicBezTo>
                    <a:pt x="796" y="1159"/>
                    <a:pt x="945" y="1104"/>
                    <a:pt x="1055" y="995"/>
                  </a:cubicBezTo>
                  <a:cubicBezTo>
                    <a:pt x="1273" y="776"/>
                    <a:pt x="1273" y="398"/>
                    <a:pt x="1055" y="179"/>
                  </a:cubicBezTo>
                  <a:cubicBezTo>
                    <a:pt x="945" y="60"/>
                    <a:pt x="796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099025" y="4342975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27" y="1"/>
                  </a:moveTo>
                  <a:cubicBezTo>
                    <a:pt x="478" y="1"/>
                    <a:pt x="329" y="60"/>
                    <a:pt x="219" y="180"/>
                  </a:cubicBezTo>
                  <a:cubicBezTo>
                    <a:pt x="0" y="398"/>
                    <a:pt x="0" y="776"/>
                    <a:pt x="219" y="995"/>
                  </a:cubicBezTo>
                  <a:cubicBezTo>
                    <a:pt x="329" y="1105"/>
                    <a:pt x="478" y="1159"/>
                    <a:pt x="627" y="1159"/>
                  </a:cubicBezTo>
                  <a:cubicBezTo>
                    <a:pt x="776" y="1159"/>
                    <a:pt x="925" y="1105"/>
                    <a:pt x="1035" y="995"/>
                  </a:cubicBezTo>
                  <a:cubicBezTo>
                    <a:pt x="1273" y="776"/>
                    <a:pt x="1273" y="398"/>
                    <a:pt x="1035" y="180"/>
                  </a:cubicBezTo>
                  <a:cubicBezTo>
                    <a:pt x="925" y="60"/>
                    <a:pt x="77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090575" y="4388225"/>
              <a:ext cx="76100" cy="76125"/>
            </a:xfrm>
            <a:custGeom>
              <a:avLst/>
              <a:gdLst/>
              <a:ahLst/>
              <a:cxnLst/>
              <a:rect l="l" t="t" r="r" b="b"/>
              <a:pathLst>
                <a:path w="3044" h="3045" extrusionOk="0">
                  <a:moveTo>
                    <a:pt x="1532" y="1"/>
                  </a:moveTo>
                  <a:cubicBezTo>
                    <a:pt x="677" y="1"/>
                    <a:pt x="0" y="677"/>
                    <a:pt x="0" y="1513"/>
                  </a:cubicBezTo>
                  <a:cubicBezTo>
                    <a:pt x="0" y="2368"/>
                    <a:pt x="677" y="3044"/>
                    <a:pt x="1532" y="3044"/>
                  </a:cubicBezTo>
                  <a:cubicBezTo>
                    <a:pt x="2367" y="3044"/>
                    <a:pt x="3044" y="2368"/>
                    <a:pt x="3044" y="1513"/>
                  </a:cubicBezTo>
                  <a:cubicBezTo>
                    <a:pt x="3044" y="697"/>
                    <a:pt x="2367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4931425" y="4282800"/>
              <a:ext cx="76125" cy="75625"/>
            </a:xfrm>
            <a:custGeom>
              <a:avLst/>
              <a:gdLst/>
              <a:ahLst/>
              <a:cxnLst/>
              <a:rect l="l" t="t" r="r" b="b"/>
              <a:pathLst>
                <a:path w="3045" h="3025" extrusionOk="0">
                  <a:moveTo>
                    <a:pt x="1532" y="1"/>
                  </a:moveTo>
                  <a:cubicBezTo>
                    <a:pt x="677" y="1"/>
                    <a:pt x="1" y="657"/>
                    <a:pt x="1" y="1512"/>
                  </a:cubicBezTo>
                  <a:cubicBezTo>
                    <a:pt x="1" y="2348"/>
                    <a:pt x="677" y="3024"/>
                    <a:pt x="1532" y="3024"/>
                  </a:cubicBezTo>
                  <a:cubicBezTo>
                    <a:pt x="2368" y="3024"/>
                    <a:pt x="3044" y="2348"/>
                    <a:pt x="3044" y="1512"/>
                  </a:cubicBezTo>
                  <a:cubicBezTo>
                    <a:pt x="3044" y="697"/>
                    <a:pt x="236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43"/>
          <p:cNvSpPr/>
          <p:nvPr/>
        </p:nvSpPr>
        <p:spPr>
          <a:xfrm rot="-4214020">
            <a:off x="1883101" y="1285794"/>
            <a:ext cx="215135" cy="1896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3"/>
          <p:cNvSpPr/>
          <p:nvPr/>
        </p:nvSpPr>
        <p:spPr>
          <a:xfrm rot="-4214001">
            <a:off x="1814210" y="1124068"/>
            <a:ext cx="99492" cy="8771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451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5A0FE51-1B68-4512-BA14-D8741A44C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48745" r="74516" b="32761"/>
          <a:stretch/>
        </p:blipFill>
        <p:spPr>
          <a:xfrm>
            <a:off x="1170530" y="393768"/>
            <a:ext cx="1288026" cy="12683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E50F8E-5626-43C3-BB62-AEB2763D1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54481" r="74597" b="27025"/>
          <a:stretch/>
        </p:blipFill>
        <p:spPr>
          <a:xfrm>
            <a:off x="5751133" y="382714"/>
            <a:ext cx="1268361" cy="12683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C81824-A886-439B-AD06-132F96729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9" t="47477" r="74677" b="34029"/>
          <a:stretch/>
        </p:blipFill>
        <p:spPr>
          <a:xfrm>
            <a:off x="526517" y="2571751"/>
            <a:ext cx="1288026" cy="12683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554BF3-D612-4B31-B39D-4A00AD2272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58" t="54050" r="74516" b="27455"/>
          <a:stretch/>
        </p:blipFill>
        <p:spPr>
          <a:xfrm>
            <a:off x="3803608" y="1937569"/>
            <a:ext cx="1307691" cy="12683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31095C-8707-416F-ADEA-3C29363621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58" t="52523" r="74758" b="28983"/>
          <a:stretch/>
        </p:blipFill>
        <p:spPr>
          <a:xfrm>
            <a:off x="7459408" y="2571750"/>
            <a:ext cx="1278194" cy="12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97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22D5C-D7BE-4EB9-83D7-DA18D5AF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EFBEC-059A-4B26-AC4D-0FDCC941C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80" y="0"/>
            <a:ext cx="2156460" cy="21031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5104AFA-C085-400D-B552-93FFFC94641C}"/>
              </a:ext>
            </a:extLst>
          </p:cNvPr>
          <p:cNvSpPr/>
          <p:nvPr/>
        </p:nvSpPr>
        <p:spPr>
          <a:xfrm>
            <a:off x="3329940" y="53340"/>
            <a:ext cx="2110740" cy="1988820"/>
          </a:xfrm>
          <a:prstGeom prst="ellips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6016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workflow</a:t>
            </a:r>
            <a:endParaRPr dirty="0"/>
          </a:p>
        </p:txBody>
      </p:sp>
      <p:sp>
        <p:nvSpPr>
          <p:cNvPr id="652" name="Google Shape;652;p37"/>
          <p:cNvSpPr txBox="1">
            <a:spLocks noGrp="1"/>
          </p:cNvSpPr>
          <p:nvPr>
            <p:ph type="title" idx="2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3" name="Google Shape;653;p37"/>
          <p:cNvSpPr txBox="1">
            <a:spLocks noGrp="1"/>
          </p:cNvSpPr>
          <p:nvPr>
            <p:ph type="title" idx="3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 idx="4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55" name="Google Shape;655;p37"/>
          <p:cNvSpPr txBox="1">
            <a:spLocks noGrp="1"/>
          </p:cNvSpPr>
          <p:nvPr>
            <p:ph type="title" idx="5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60" name="Google Shape;660;p37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61" name="Google Shape;661;p37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663" name="Google Shape;663;p37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44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918" name="Google Shape;918;p44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4"/>
          <p:cNvGrpSpPr/>
          <p:nvPr/>
        </p:nvGrpSpPr>
        <p:grpSpPr>
          <a:xfrm rot="-1179629">
            <a:off x="6986568" y="1123014"/>
            <a:ext cx="583843" cy="754326"/>
            <a:chOff x="3261525" y="962200"/>
            <a:chExt cx="1121825" cy="1449400"/>
          </a:xfrm>
        </p:grpSpPr>
        <p:sp>
          <p:nvSpPr>
            <p:cNvPr id="922" name="Google Shape;922;p44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4"/>
          <p:cNvGrpSpPr/>
          <p:nvPr/>
        </p:nvGrpSpPr>
        <p:grpSpPr>
          <a:xfrm>
            <a:off x="6569110" y="2047096"/>
            <a:ext cx="484472" cy="245055"/>
            <a:chOff x="2952900" y="3665550"/>
            <a:chExt cx="625125" cy="316200"/>
          </a:xfrm>
        </p:grpSpPr>
        <p:sp>
          <p:nvSpPr>
            <p:cNvPr id="925" name="Google Shape;925;p44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4"/>
          <p:cNvSpPr/>
          <p:nvPr/>
        </p:nvSpPr>
        <p:spPr>
          <a:xfrm rot="584958">
            <a:off x="6510775" y="151961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F01FE-87D8-49BB-8B8C-8642F5011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58" t="41003" r="45666" b="29485"/>
          <a:stretch/>
        </p:blipFill>
        <p:spPr>
          <a:xfrm>
            <a:off x="4532458" y="1045877"/>
            <a:ext cx="3895887" cy="2558690"/>
          </a:xfrm>
          <a:prstGeom prst="rect">
            <a:avLst/>
          </a:prstGeom>
        </p:spPr>
      </p:pic>
      <p:sp>
        <p:nvSpPr>
          <p:cNvPr id="27" name="Google Shape;2855;p68">
            <a:extLst>
              <a:ext uri="{FF2B5EF4-FFF2-40B4-BE49-F238E27FC236}">
                <a16:creationId xmlns:a16="http://schemas.microsoft.com/office/drawing/2014/main" id="{C71B65B4-36FB-4AE8-83B9-640A9CEACB0F}"/>
              </a:ext>
            </a:extLst>
          </p:cNvPr>
          <p:cNvSpPr txBox="1">
            <a:spLocks/>
          </p:cNvSpPr>
          <p:nvPr/>
        </p:nvSpPr>
        <p:spPr>
          <a:xfrm flipH="1">
            <a:off x="1396377" y="2226266"/>
            <a:ext cx="3222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egu"/>
              <a:buNone/>
              <a:defRPr sz="4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79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"/>
          <p:cNvSpPr txBox="1">
            <a:spLocks noGrp="1"/>
          </p:cNvSpPr>
          <p:nvPr>
            <p:ph type="subTitle" idx="1"/>
          </p:nvPr>
        </p:nvSpPr>
        <p:spPr>
          <a:xfrm>
            <a:off x="4274043" y="2940335"/>
            <a:ext cx="445167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800" dirty="0"/>
              <a:t>Many parents fear that there kids will read stories that do not suit their ages , so we decided to make a model capable of classifying the appropriate stories and not for children.</a:t>
            </a:r>
            <a:endParaRPr sz="1800" dirty="0"/>
          </a:p>
        </p:txBody>
      </p:sp>
      <p:grpSp>
        <p:nvGrpSpPr>
          <p:cNvPr id="672" name="Google Shape;672;p38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673" name="Google Shape;673;p38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3514683" y="1807562"/>
            <a:ext cx="363939" cy="481288"/>
            <a:chOff x="3275661" y="2407037"/>
            <a:chExt cx="363939" cy="481288"/>
          </a:xfrm>
        </p:grpSpPr>
        <p:sp>
          <p:nvSpPr>
            <p:cNvPr id="678" name="Google Shape;678;p38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8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682" name="Google Shape;682;p38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683" name="Google Shape;683;p38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5" name="Google Shape;685;p38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6D5882-87E8-4856-B886-1EC99714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58" y="1235780"/>
            <a:ext cx="2821749" cy="31997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115AB7-1345-4B5A-ADF4-ED0C8F5319A9}"/>
              </a:ext>
            </a:extLst>
          </p:cNvPr>
          <p:cNvSpPr txBox="1"/>
          <p:nvPr/>
        </p:nvSpPr>
        <p:spPr>
          <a:xfrm>
            <a:off x="1235667" y="418988"/>
            <a:ext cx="5345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16500" y="135374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Data </a:t>
            </a:r>
            <a:endParaRPr dirty="0"/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394010" y="802431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do web scraping from 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Qssas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 consists of 1020 Rows and 1 feature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</a:rPr>
              <a:t>Like :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7327E544-A76E-4DA3-803F-08F4B433EB99}"/>
              </a:ext>
            </a:extLst>
          </p:cNvPr>
          <p:cNvSpPr/>
          <p:nvPr/>
        </p:nvSpPr>
        <p:spPr>
          <a:xfrm>
            <a:off x="3671796" y="1786578"/>
            <a:ext cx="5174167" cy="2840118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600" dirty="0"/>
              <a:t>أشرقت الشمس في الصباح ، وبدأت الطيور تغرد مثل كل يوم ، وأخذت الكتاكيت الصغيرة ، تلتقط الحبوب من الأرض ، وتجري هنا وهناك... </a:t>
            </a:r>
          </a:p>
        </p:txBody>
      </p:sp>
      <p:sp>
        <p:nvSpPr>
          <p:cNvPr id="8" name="Google Shape;673;p38">
            <a:extLst>
              <a:ext uri="{FF2B5EF4-FFF2-40B4-BE49-F238E27FC236}">
                <a16:creationId xmlns:a16="http://schemas.microsoft.com/office/drawing/2014/main" id="{69F602AC-05D2-442F-BEE7-2BB6BE2C1272}"/>
              </a:ext>
            </a:extLst>
          </p:cNvPr>
          <p:cNvSpPr/>
          <p:nvPr/>
        </p:nvSpPr>
        <p:spPr>
          <a:xfrm>
            <a:off x="325954" y="1745059"/>
            <a:ext cx="3163874" cy="217643"/>
          </a:xfrm>
          <a:custGeom>
            <a:avLst/>
            <a:gdLst/>
            <a:ahLst/>
            <a:cxnLst/>
            <a:rect l="l" t="t" r="r" b="b"/>
            <a:pathLst>
              <a:path w="130308" h="8417" extrusionOk="0">
                <a:moveTo>
                  <a:pt x="64797" y="0"/>
                </a:moveTo>
                <a:cubicBezTo>
                  <a:pt x="64084" y="0"/>
                  <a:pt x="54126" y="29"/>
                  <a:pt x="52015" y="29"/>
                </a:cubicBezTo>
                <a:cubicBezTo>
                  <a:pt x="42675" y="98"/>
                  <a:pt x="35858" y="179"/>
                  <a:pt x="31919" y="179"/>
                </a:cubicBezTo>
                <a:cubicBezTo>
                  <a:pt x="29409" y="179"/>
                  <a:pt x="28068" y="146"/>
                  <a:pt x="27991" y="57"/>
                </a:cubicBezTo>
                <a:cubicBezTo>
                  <a:pt x="27962" y="24"/>
                  <a:pt x="27916" y="10"/>
                  <a:pt x="27858" y="10"/>
                </a:cubicBezTo>
                <a:cubicBezTo>
                  <a:pt x="27611" y="10"/>
                  <a:pt x="27145" y="254"/>
                  <a:pt x="26864" y="254"/>
                </a:cubicBezTo>
                <a:cubicBezTo>
                  <a:pt x="26815" y="254"/>
                  <a:pt x="26771" y="246"/>
                  <a:pt x="26735" y="228"/>
                </a:cubicBezTo>
                <a:cubicBezTo>
                  <a:pt x="22741" y="343"/>
                  <a:pt x="24767" y="285"/>
                  <a:pt x="16207" y="599"/>
                </a:cubicBezTo>
                <a:cubicBezTo>
                  <a:pt x="13553" y="713"/>
                  <a:pt x="10843" y="828"/>
                  <a:pt x="8646" y="885"/>
                </a:cubicBezTo>
                <a:cubicBezTo>
                  <a:pt x="7133" y="925"/>
                  <a:pt x="5891" y="965"/>
                  <a:pt x="5152" y="965"/>
                </a:cubicBezTo>
                <a:cubicBezTo>
                  <a:pt x="4846" y="965"/>
                  <a:pt x="4626" y="958"/>
                  <a:pt x="4509" y="942"/>
                </a:cubicBezTo>
                <a:cubicBezTo>
                  <a:pt x="4232" y="918"/>
                  <a:pt x="3997" y="905"/>
                  <a:pt x="3795" y="905"/>
                </a:cubicBezTo>
                <a:cubicBezTo>
                  <a:pt x="3266" y="905"/>
                  <a:pt x="2959" y="992"/>
                  <a:pt x="2711" y="1198"/>
                </a:cubicBezTo>
                <a:cubicBezTo>
                  <a:pt x="1655" y="1997"/>
                  <a:pt x="1" y="7048"/>
                  <a:pt x="1170" y="7304"/>
                </a:cubicBezTo>
                <a:cubicBezTo>
                  <a:pt x="1231" y="7311"/>
                  <a:pt x="1334" y="7314"/>
                  <a:pt x="1474" y="7314"/>
                </a:cubicBezTo>
                <a:cubicBezTo>
                  <a:pt x="3605" y="7314"/>
                  <a:pt x="14474" y="6575"/>
                  <a:pt x="20701" y="6575"/>
                </a:cubicBezTo>
                <a:cubicBezTo>
                  <a:pt x="22587" y="6575"/>
                  <a:pt x="24047" y="6643"/>
                  <a:pt x="24710" y="6819"/>
                </a:cubicBezTo>
                <a:cubicBezTo>
                  <a:pt x="25583" y="6777"/>
                  <a:pt x="35956" y="6161"/>
                  <a:pt x="43031" y="6161"/>
                </a:cubicBezTo>
                <a:cubicBezTo>
                  <a:pt x="45430" y="6161"/>
                  <a:pt x="47449" y="6232"/>
                  <a:pt x="48591" y="6420"/>
                </a:cubicBezTo>
                <a:cubicBezTo>
                  <a:pt x="49358" y="6190"/>
                  <a:pt x="51815" y="6112"/>
                  <a:pt x="54905" y="6112"/>
                </a:cubicBezTo>
                <a:cubicBezTo>
                  <a:pt x="61272" y="6112"/>
                  <a:pt x="70326" y="6441"/>
                  <a:pt x="72810" y="6441"/>
                </a:cubicBezTo>
                <a:cubicBezTo>
                  <a:pt x="73159" y="6441"/>
                  <a:pt x="73378" y="6435"/>
                  <a:pt x="73443" y="6420"/>
                </a:cubicBezTo>
                <a:cubicBezTo>
                  <a:pt x="73782" y="6340"/>
                  <a:pt x="74524" y="6305"/>
                  <a:pt x="75371" y="6305"/>
                </a:cubicBezTo>
                <a:cubicBezTo>
                  <a:pt x="76942" y="6305"/>
                  <a:pt x="78874" y="6424"/>
                  <a:pt x="79263" y="6591"/>
                </a:cubicBezTo>
                <a:cubicBezTo>
                  <a:pt x="79697" y="6777"/>
                  <a:pt x="80228" y="6834"/>
                  <a:pt x="80772" y="6834"/>
                </a:cubicBezTo>
                <a:cubicBezTo>
                  <a:pt x="81619" y="6834"/>
                  <a:pt x="82497" y="6696"/>
                  <a:pt x="83087" y="6696"/>
                </a:cubicBezTo>
                <a:cubicBezTo>
                  <a:pt x="83336" y="6696"/>
                  <a:pt x="83534" y="6721"/>
                  <a:pt x="83657" y="6791"/>
                </a:cubicBezTo>
                <a:cubicBezTo>
                  <a:pt x="86176" y="6703"/>
                  <a:pt x="87066" y="6603"/>
                  <a:pt x="88942" y="6603"/>
                </a:cubicBezTo>
                <a:cubicBezTo>
                  <a:pt x="91317" y="6603"/>
                  <a:pt x="95273" y="6762"/>
                  <a:pt x="106112" y="7304"/>
                </a:cubicBezTo>
                <a:cubicBezTo>
                  <a:pt x="110905" y="7561"/>
                  <a:pt x="109308" y="7476"/>
                  <a:pt x="114044" y="7732"/>
                </a:cubicBezTo>
                <a:cubicBezTo>
                  <a:pt x="114506" y="7708"/>
                  <a:pt x="114976" y="7698"/>
                  <a:pt x="115448" y="7698"/>
                </a:cubicBezTo>
                <a:cubicBezTo>
                  <a:pt x="119326" y="7698"/>
                  <a:pt x="123418" y="8417"/>
                  <a:pt x="125708" y="8417"/>
                </a:cubicBezTo>
                <a:cubicBezTo>
                  <a:pt x="126462" y="8417"/>
                  <a:pt x="127020" y="8339"/>
                  <a:pt x="127311" y="8132"/>
                </a:cubicBezTo>
                <a:cubicBezTo>
                  <a:pt x="128567" y="7219"/>
                  <a:pt x="130307" y="3424"/>
                  <a:pt x="129879" y="2454"/>
                </a:cubicBezTo>
                <a:cubicBezTo>
                  <a:pt x="129732" y="2136"/>
                  <a:pt x="122277" y="1859"/>
                  <a:pt x="119711" y="1859"/>
                </a:cubicBezTo>
                <a:cubicBezTo>
                  <a:pt x="119287" y="1859"/>
                  <a:pt x="118996" y="1867"/>
                  <a:pt x="118894" y="1883"/>
                </a:cubicBezTo>
                <a:cubicBezTo>
                  <a:pt x="118845" y="1888"/>
                  <a:pt x="118796" y="1891"/>
                  <a:pt x="118749" y="1891"/>
                </a:cubicBezTo>
                <a:cubicBezTo>
                  <a:pt x="118518" y="1891"/>
                  <a:pt x="118314" y="1835"/>
                  <a:pt x="118267" y="1741"/>
                </a:cubicBezTo>
                <a:cubicBezTo>
                  <a:pt x="118267" y="1712"/>
                  <a:pt x="118124" y="1712"/>
                  <a:pt x="117839" y="1655"/>
                </a:cubicBezTo>
                <a:cubicBezTo>
                  <a:pt x="117211" y="1598"/>
                  <a:pt x="115613" y="1455"/>
                  <a:pt x="113416" y="1313"/>
                </a:cubicBezTo>
                <a:cubicBezTo>
                  <a:pt x="109564" y="1027"/>
                  <a:pt x="110363" y="1084"/>
                  <a:pt x="108994" y="999"/>
                </a:cubicBezTo>
                <a:cubicBezTo>
                  <a:pt x="108708" y="942"/>
                  <a:pt x="108566" y="942"/>
                  <a:pt x="108566" y="942"/>
                </a:cubicBezTo>
                <a:cubicBezTo>
                  <a:pt x="108566" y="886"/>
                  <a:pt x="108445" y="842"/>
                  <a:pt x="108250" y="842"/>
                </a:cubicBezTo>
                <a:cubicBezTo>
                  <a:pt x="108146" y="842"/>
                  <a:pt x="108020" y="855"/>
                  <a:pt x="107881" y="885"/>
                </a:cubicBezTo>
                <a:cubicBezTo>
                  <a:pt x="107503" y="952"/>
                  <a:pt x="106457" y="981"/>
                  <a:pt x="105040" y="981"/>
                </a:cubicBezTo>
                <a:cubicBezTo>
                  <a:pt x="103458" y="981"/>
                  <a:pt x="101413" y="945"/>
                  <a:pt x="99321" y="885"/>
                </a:cubicBezTo>
                <a:cubicBezTo>
                  <a:pt x="88631" y="638"/>
                  <a:pt x="88919" y="284"/>
                  <a:pt x="86784" y="284"/>
                </a:cubicBezTo>
                <a:cubicBezTo>
                  <a:pt x="86207" y="284"/>
                  <a:pt x="85453" y="310"/>
                  <a:pt x="84256" y="371"/>
                </a:cubicBezTo>
                <a:cubicBezTo>
                  <a:pt x="83826" y="390"/>
                  <a:pt x="83289" y="398"/>
                  <a:pt x="82671" y="398"/>
                </a:cubicBezTo>
                <a:cubicBezTo>
                  <a:pt x="79306" y="398"/>
                  <a:pt x="73544" y="163"/>
                  <a:pt x="69511" y="163"/>
                </a:cubicBezTo>
                <a:cubicBezTo>
                  <a:pt x="68646" y="163"/>
                  <a:pt x="67860" y="174"/>
                  <a:pt x="67194" y="200"/>
                </a:cubicBezTo>
                <a:cubicBezTo>
                  <a:pt x="66926" y="211"/>
                  <a:pt x="66717" y="216"/>
                  <a:pt x="66552" y="216"/>
                </a:cubicBezTo>
                <a:cubicBezTo>
                  <a:pt x="65451" y="216"/>
                  <a:pt x="66311" y="0"/>
                  <a:pt x="647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4;p38">
            <a:extLst>
              <a:ext uri="{FF2B5EF4-FFF2-40B4-BE49-F238E27FC236}">
                <a16:creationId xmlns:a16="http://schemas.microsoft.com/office/drawing/2014/main" id="{5E310531-E1A9-4331-A584-627F18E78209}"/>
              </a:ext>
            </a:extLst>
          </p:cNvPr>
          <p:cNvSpPr/>
          <p:nvPr/>
        </p:nvSpPr>
        <p:spPr>
          <a:xfrm rot="5400000">
            <a:off x="2073291" y="3102885"/>
            <a:ext cx="2840117" cy="29054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4;p38">
            <a:extLst>
              <a:ext uri="{FF2B5EF4-FFF2-40B4-BE49-F238E27FC236}">
                <a16:creationId xmlns:a16="http://schemas.microsoft.com/office/drawing/2014/main" id="{71277EEF-8075-402F-9ED8-2AF7699AC77B}"/>
              </a:ext>
            </a:extLst>
          </p:cNvPr>
          <p:cNvSpPr/>
          <p:nvPr/>
        </p:nvSpPr>
        <p:spPr>
          <a:xfrm rot="5400000">
            <a:off x="-1118184" y="3075285"/>
            <a:ext cx="2923158" cy="26270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6;p38">
            <a:extLst>
              <a:ext uri="{FF2B5EF4-FFF2-40B4-BE49-F238E27FC236}">
                <a16:creationId xmlns:a16="http://schemas.microsoft.com/office/drawing/2014/main" id="{7A00F0FE-B94F-4FEC-B130-05788F1D79C2}"/>
              </a:ext>
            </a:extLst>
          </p:cNvPr>
          <p:cNvSpPr/>
          <p:nvPr/>
        </p:nvSpPr>
        <p:spPr>
          <a:xfrm>
            <a:off x="394010" y="4471959"/>
            <a:ext cx="3222342" cy="196258"/>
          </a:xfrm>
          <a:custGeom>
            <a:avLst/>
            <a:gdLst/>
            <a:ahLst/>
            <a:cxnLst/>
            <a:rect l="l" t="t" r="r" b="b"/>
            <a:pathLst>
              <a:path w="130878" h="7590" extrusionOk="0">
                <a:moveTo>
                  <a:pt x="108635" y="0"/>
                </a:moveTo>
                <a:cubicBezTo>
                  <a:pt x="108534" y="0"/>
                  <a:pt x="108413" y="10"/>
                  <a:pt x="108280" y="29"/>
                </a:cubicBezTo>
                <a:cubicBezTo>
                  <a:pt x="107244" y="244"/>
                  <a:pt x="100302" y="365"/>
                  <a:pt x="95289" y="365"/>
                </a:cubicBezTo>
                <a:cubicBezTo>
                  <a:pt x="92985" y="365"/>
                  <a:pt x="91089" y="340"/>
                  <a:pt x="90362" y="286"/>
                </a:cubicBezTo>
                <a:cubicBezTo>
                  <a:pt x="89141" y="203"/>
                  <a:pt x="88375" y="161"/>
                  <a:pt x="87614" y="161"/>
                </a:cubicBezTo>
                <a:cubicBezTo>
                  <a:pt x="86792" y="161"/>
                  <a:pt x="85976" y="210"/>
                  <a:pt x="84598" y="314"/>
                </a:cubicBezTo>
                <a:cubicBezTo>
                  <a:pt x="81288" y="571"/>
                  <a:pt x="71816" y="343"/>
                  <a:pt x="67450" y="685"/>
                </a:cubicBezTo>
                <a:cubicBezTo>
                  <a:pt x="67091" y="710"/>
                  <a:pt x="66836" y="720"/>
                  <a:pt x="66651" y="720"/>
                </a:cubicBezTo>
                <a:cubicBezTo>
                  <a:pt x="65863" y="720"/>
                  <a:pt x="66346" y="536"/>
                  <a:pt x="65380" y="536"/>
                </a:cubicBezTo>
                <a:cubicBezTo>
                  <a:pt x="65278" y="536"/>
                  <a:pt x="65161" y="538"/>
                  <a:pt x="65025" y="542"/>
                </a:cubicBezTo>
                <a:cubicBezTo>
                  <a:pt x="56845" y="802"/>
                  <a:pt x="50748" y="1334"/>
                  <a:pt x="40749" y="1334"/>
                </a:cubicBezTo>
                <a:cubicBezTo>
                  <a:pt x="38646" y="1334"/>
                  <a:pt x="36371" y="1310"/>
                  <a:pt x="33868" y="1256"/>
                </a:cubicBezTo>
                <a:cubicBezTo>
                  <a:pt x="30615" y="1170"/>
                  <a:pt x="28447" y="1056"/>
                  <a:pt x="28333" y="970"/>
                </a:cubicBezTo>
                <a:cubicBezTo>
                  <a:pt x="28307" y="930"/>
                  <a:pt x="28260" y="913"/>
                  <a:pt x="28197" y="913"/>
                </a:cubicBezTo>
                <a:cubicBezTo>
                  <a:pt x="27960" y="913"/>
                  <a:pt x="27508" y="1147"/>
                  <a:pt x="27226" y="1147"/>
                </a:cubicBezTo>
                <a:cubicBezTo>
                  <a:pt x="27168" y="1147"/>
                  <a:pt x="27117" y="1137"/>
                  <a:pt x="27077" y="1113"/>
                </a:cubicBezTo>
                <a:lnTo>
                  <a:pt x="8902" y="1113"/>
                </a:lnTo>
                <a:cubicBezTo>
                  <a:pt x="6677" y="1113"/>
                  <a:pt x="5079" y="1113"/>
                  <a:pt x="4680" y="1056"/>
                </a:cubicBezTo>
                <a:cubicBezTo>
                  <a:pt x="4352" y="1011"/>
                  <a:pt x="4085" y="988"/>
                  <a:pt x="3861" y="988"/>
                </a:cubicBezTo>
                <a:cubicBezTo>
                  <a:pt x="3382" y="988"/>
                  <a:pt x="3097" y="1090"/>
                  <a:pt x="2825" y="1284"/>
                </a:cubicBezTo>
                <a:cubicBezTo>
                  <a:pt x="1769" y="2026"/>
                  <a:pt x="0" y="7105"/>
                  <a:pt x="1199" y="7333"/>
                </a:cubicBezTo>
                <a:cubicBezTo>
                  <a:pt x="1299" y="7350"/>
                  <a:pt x="1495" y="7357"/>
                  <a:pt x="1774" y="7357"/>
                </a:cubicBezTo>
                <a:cubicBezTo>
                  <a:pt x="2447" y="7357"/>
                  <a:pt x="3606" y="7316"/>
                  <a:pt x="5079" y="7276"/>
                </a:cubicBezTo>
                <a:cubicBezTo>
                  <a:pt x="6472" y="7232"/>
                  <a:pt x="10875" y="7123"/>
                  <a:pt x="15204" y="7123"/>
                </a:cubicBezTo>
                <a:cubicBezTo>
                  <a:pt x="19388" y="7123"/>
                  <a:pt x="23504" y="7225"/>
                  <a:pt x="24766" y="7590"/>
                </a:cubicBezTo>
                <a:cubicBezTo>
                  <a:pt x="32973" y="7454"/>
                  <a:pt x="39012" y="7339"/>
                  <a:pt x="43134" y="7339"/>
                </a:cubicBezTo>
                <a:cubicBezTo>
                  <a:pt x="45962" y="7339"/>
                  <a:pt x="47887" y="7393"/>
                  <a:pt x="48990" y="7533"/>
                </a:cubicBezTo>
                <a:cubicBezTo>
                  <a:pt x="50074" y="7190"/>
                  <a:pt x="59747" y="6819"/>
                  <a:pt x="62029" y="6762"/>
                </a:cubicBezTo>
                <a:cubicBezTo>
                  <a:pt x="67850" y="6677"/>
                  <a:pt x="73556" y="6734"/>
                  <a:pt x="73956" y="6620"/>
                </a:cubicBezTo>
                <a:cubicBezTo>
                  <a:pt x="74412" y="6506"/>
                  <a:pt x="75710" y="6449"/>
                  <a:pt x="76969" y="6449"/>
                </a:cubicBezTo>
                <a:cubicBezTo>
                  <a:pt x="78228" y="6449"/>
                  <a:pt x="79448" y="6506"/>
                  <a:pt x="79748" y="6620"/>
                </a:cubicBezTo>
                <a:cubicBezTo>
                  <a:pt x="80145" y="6779"/>
                  <a:pt x="80618" y="6831"/>
                  <a:pt x="81107" y="6831"/>
                </a:cubicBezTo>
                <a:cubicBezTo>
                  <a:pt x="82064" y="6831"/>
                  <a:pt x="83080" y="6630"/>
                  <a:pt x="83704" y="6630"/>
                </a:cubicBezTo>
                <a:cubicBezTo>
                  <a:pt x="83905" y="6630"/>
                  <a:pt x="84065" y="6650"/>
                  <a:pt x="84170" y="6705"/>
                </a:cubicBezTo>
                <a:cubicBezTo>
                  <a:pt x="88108" y="6423"/>
                  <a:pt x="88450" y="6314"/>
                  <a:pt x="92343" y="6314"/>
                </a:cubicBezTo>
                <a:cubicBezTo>
                  <a:pt x="94346" y="6314"/>
                  <a:pt x="97289" y="6343"/>
                  <a:pt x="102146" y="6391"/>
                </a:cubicBezTo>
                <a:cubicBezTo>
                  <a:pt x="105284" y="6420"/>
                  <a:pt x="114700" y="6563"/>
                  <a:pt x="114700" y="6563"/>
                </a:cubicBezTo>
                <a:cubicBezTo>
                  <a:pt x="115611" y="6476"/>
                  <a:pt x="116557" y="6443"/>
                  <a:pt x="117507" y="6443"/>
                </a:cubicBezTo>
                <a:cubicBezTo>
                  <a:pt x="120650" y="6443"/>
                  <a:pt x="123834" y="6806"/>
                  <a:pt x="125913" y="6806"/>
                </a:cubicBezTo>
                <a:cubicBezTo>
                  <a:pt x="126946" y="6806"/>
                  <a:pt x="127706" y="6716"/>
                  <a:pt x="128053" y="6449"/>
                </a:cubicBezTo>
                <a:cubicBezTo>
                  <a:pt x="129251" y="5536"/>
                  <a:pt x="130877" y="1655"/>
                  <a:pt x="130392" y="714"/>
                </a:cubicBezTo>
                <a:cubicBezTo>
                  <a:pt x="130317" y="518"/>
                  <a:pt x="127406" y="449"/>
                  <a:pt x="124592" y="449"/>
                </a:cubicBezTo>
                <a:cubicBezTo>
                  <a:pt x="122081" y="449"/>
                  <a:pt x="119648" y="504"/>
                  <a:pt x="119379" y="571"/>
                </a:cubicBezTo>
                <a:cubicBezTo>
                  <a:pt x="119303" y="586"/>
                  <a:pt x="119226" y="593"/>
                  <a:pt x="119154" y="593"/>
                </a:cubicBezTo>
                <a:cubicBezTo>
                  <a:pt x="118957" y="593"/>
                  <a:pt x="118793" y="540"/>
                  <a:pt x="118751" y="457"/>
                </a:cubicBezTo>
                <a:cubicBezTo>
                  <a:pt x="118694" y="428"/>
                  <a:pt x="113929" y="229"/>
                  <a:pt x="113844" y="229"/>
                </a:cubicBezTo>
                <a:cubicBezTo>
                  <a:pt x="109963" y="114"/>
                  <a:pt x="110791" y="143"/>
                  <a:pt x="109393" y="114"/>
                </a:cubicBezTo>
                <a:lnTo>
                  <a:pt x="108965" y="114"/>
                </a:lnTo>
                <a:cubicBezTo>
                  <a:pt x="108965" y="38"/>
                  <a:pt x="108838" y="0"/>
                  <a:pt x="1086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63A97-0E21-4965-B657-031D7CBF4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6" y="1819407"/>
            <a:ext cx="2400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 txBox="1">
            <a:spLocks noGrp="1"/>
          </p:cNvSpPr>
          <p:nvPr>
            <p:ph type="title"/>
          </p:nvPr>
        </p:nvSpPr>
        <p:spPr>
          <a:xfrm>
            <a:off x="1832511" y="2658447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-US" dirty="0"/>
              <a:t>For Kids</a:t>
            </a:r>
            <a:br>
              <a:rPr lang="en-US" dirty="0"/>
            </a:br>
            <a:endParaRPr dirty="0"/>
          </a:p>
        </p:txBody>
      </p:sp>
      <p:sp>
        <p:nvSpPr>
          <p:cNvPr id="691" name="Google Shape;691;p39"/>
          <p:cNvSpPr txBox="1">
            <a:spLocks noGrp="1"/>
          </p:cNvSpPr>
          <p:nvPr>
            <p:ph type="subTitle" idx="1"/>
          </p:nvPr>
        </p:nvSpPr>
        <p:spPr>
          <a:xfrm>
            <a:off x="2691789" y="3352787"/>
            <a:ext cx="814044" cy="3011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r>
              <a:rPr lang="en" dirty="0"/>
              <a:t> </a:t>
            </a:r>
            <a:endParaRPr dirty="0"/>
          </a:p>
        </p:txBody>
      </p:sp>
      <p:sp>
        <p:nvSpPr>
          <p:cNvPr id="692" name="Google Shape;692;p39"/>
          <p:cNvSpPr txBox="1">
            <a:spLocks noGrp="1"/>
          </p:cNvSpPr>
          <p:nvPr>
            <p:ph type="title" idx="2"/>
          </p:nvPr>
        </p:nvSpPr>
        <p:spPr>
          <a:xfrm>
            <a:off x="4679448" y="2658447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693" name="Google Shape;693;p39"/>
          <p:cNvSpPr txBox="1">
            <a:spLocks noGrp="1"/>
          </p:cNvSpPr>
          <p:nvPr>
            <p:ph type="subTitle" idx="3"/>
          </p:nvPr>
        </p:nvSpPr>
        <p:spPr>
          <a:xfrm>
            <a:off x="5447396" y="3345353"/>
            <a:ext cx="1044103" cy="308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endParaRPr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8AF67-3364-467F-9EC1-C7EF905D8907}"/>
              </a:ext>
            </a:extLst>
          </p:cNvPr>
          <p:cNvSpPr txBox="1"/>
          <p:nvPr/>
        </p:nvSpPr>
        <p:spPr>
          <a:xfrm>
            <a:off x="2481518" y="1740753"/>
            <a:ext cx="457460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Total number of stories </a:t>
            </a:r>
            <a:endParaRPr lang="ar-SA" sz="4800" dirty="0">
              <a:solidFill>
                <a:schemeClr val="bg2"/>
              </a:solidFill>
              <a:latin typeface="Amatic SC" panose="00000500000000000000" pitchFamily="2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F7A56-94CC-4537-BA9D-C8251682C6F4}"/>
              </a:ext>
            </a:extLst>
          </p:cNvPr>
          <p:cNvSpPr txBox="1"/>
          <p:nvPr/>
        </p:nvSpPr>
        <p:spPr>
          <a:xfrm>
            <a:off x="1325486" y="2084490"/>
            <a:ext cx="7689552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Tokenization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Remove unnecessary information (stopping words, punctuation,…)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lemmatization using : </a:t>
            </a:r>
            <a:r>
              <a:rPr lang="en-US" sz="2200" b="1" dirty="0" err="1">
                <a:solidFill>
                  <a:schemeClr val="bg2"/>
                </a:solidFill>
                <a:latin typeface="Gaegu"/>
                <a:ea typeface="Gaegu"/>
                <a:sym typeface="Gaegu"/>
              </a:rPr>
              <a:t>qalsadi.lemmatizer</a:t>
            </a:r>
            <a:endParaRPr lang="en-US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TD-IDF</a:t>
            </a:r>
            <a:endParaRPr lang="ar-SA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45BF98-1BAA-4230-B258-D3E4D0C05C89}"/>
              </a:ext>
            </a:extLst>
          </p:cNvPr>
          <p:cNvSpPr txBox="1"/>
          <p:nvPr/>
        </p:nvSpPr>
        <p:spPr>
          <a:xfrm>
            <a:off x="405161" y="365137"/>
            <a:ext cx="48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Preprocessing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EA6A0-FE4C-4299-B95D-9F81950B7573}"/>
              </a:ext>
            </a:extLst>
          </p:cNvPr>
          <p:cNvSpPr txBox="1"/>
          <p:nvPr/>
        </p:nvSpPr>
        <p:spPr>
          <a:xfrm>
            <a:off x="617220" y="3869594"/>
            <a:ext cx="81534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Gaegu"/>
                <a:ea typeface="Gaegu"/>
              </a:rPr>
              <a:t>Then we have 1020 rows and 11971 columns</a:t>
            </a:r>
            <a:endParaRPr lang="ar-SA" sz="320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</p:spTree>
    <p:extLst>
      <p:ext uri="{BB962C8B-B14F-4D97-AF65-F5344CB8AC3E}">
        <p14:creationId xmlns:p14="http://schemas.microsoft.com/office/powerpoint/2010/main" val="8985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708483" y="1480343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659129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107316" y="2207761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742</a:t>
            </a:r>
            <a:endParaRPr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F3D7CB-7B03-4A86-85F4-7DFFA82860A6}"/>
              </a:ext>
            </a:extLst>
          </p:cNvPr>
          <p:cNvSpPr txBox="1"/>
          <p:nvPr/>
        </p:nvSpPr>
        <p:spPr>
          <a:xfrm>
            <a:off x="578155" y="248295"/>
            <a:ext cx="4742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Models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93C26-1FF2-41ED-BB59-A723D98E7859}"/>
              </a:ext>
            </a:extLst>
          </p:cNvPr>
          <p:cNvSpPr txBox="1"/>
          <p:nvPr/>
        </p:nvSpPr>
        <p:spPr>
          <a:xfrm>
            <a:off x="728263" y="4037686"/>
            <a:ext cx="45928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no !!!!!!! , I think we need to change the data !!</a:t>
            </a:r>
            <a:endParaRPr lang="ar-SA" sz="2800" dirty="0">
              <a:solidFill>
                <a:schemeClr val="bg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3C6BEC-A918-4B98-8EA8-59F6E53AD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40" y="2198237"/>
            <a:ext cx="3847420" cy="25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925216" y="1431962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977056" y="303366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351082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01EFD-C21E-4279-B16C-678E6996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20" y="2936477"/>
            <a:ext cx="2772280" cy="2076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5EB83-DA5E-4E83-8F18-348EF5BECC9D}"/>
              </a:ext>
            </a:extLst>
          </p:cNvPr>
          <p:cNvSpPr txBox="1"/>
          <p:nvPr/>
        </p:nvSpPr>
        <p:spPr>
          <a:xfrm>
            <a:off x="981803" y="4099633"/>
            <a:ext cx="465055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This is convenient, no need to change the data</a:t>
            </a:r>
            <a:endParaRPr lang="ar-SA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3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Clustering</a:t>
            </a:r>
            <a:r>
              <a:rPr lang="en" dirty="0"/>
              <a:t> with original data?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522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756561"/>
      </p:ext>
    </p:extLst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346</Words>
  <Application>Microsoft Office PowerPoint</Application>
  <PresentationFormat>On-screen Show (16:9)</PresentationFormat>
  <Paragraphs>94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Gaegu</vt:lpstr>
      <vt:lpstr>Times New Roman</vt:lpstr>
      <vt:lpstr>Permanent Marker</vt:lpstr>
      <vt:lpstr>Amatic SC</vt:lpstr>
      <vt:lpstr>Proxima Nova Semibold</vt:lpstr>
      <vt:lpstr>Arial</vt:lpstr>
      <vt:lpstr>Proxima Nova</vt:lpstr>
      <vt:lpstr>Questrial</vt:lpstr>
      <vt:lpstr>Wingdings</vt:lpstr>
      <vt:lpstr>Sarala</vt:lpstr>
      <vt:lpstr>Nunito Light</vt:lpstr>
      <vt:lpstr>Fira Sans Extra Condensed Medium</vt:lpstr>
      <vt:lpstr>Meet Our Professors by Slidesgo</vt:lpstr>
      <vt:lpstr>Slidesgo Final Pages</vt:lpstr>
      <vt:lpstr>Kids  stories </vt:lpstr>
      <vt:lpstr>workflow</vt:lpstr>
      <vt:lpstr>PowerPoint Presentation</vt:lpstr>
      <vt:lpstr>Data </vt:lpstr>
      <vt:lpstr>For Kids </vt:lpstr>
      <vt:lpstr>PowerPoint Presentation</vt:lpstr>
      <vt:lpstr>LSA?</vt:lpstr>
      <vt:lpstr>NMF?</vt:lpstr>
      <vt:lpstr>Clustering with original data?</vt:lpstr>
      <vt:lpstr>Clustering with data after LSA?</vt:lpstr>
      <vt:lpstr>Clustering with data after NMF?</vt:lpstr>
      <vt:lpstr>PowerPoint Presentation</vt:lpstr>
      <vt:lpstr>Represent of Clustering using NMF</vt:lpstr>
      <vt:lpstr>We want to check the accuracy of the model!</vt:lpstr>
      <vt:lpstr>100%</vt:lpstr>
      <vt:lpstr>PowerPoint Presentation</vt:lpstr>
      <vt:lpstr>Time to have some fun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 stories </dc:title>
  <dc:creator>Jawaher AJ</dc:creator>
  <cp:lastModifiedBy>Malek S</cp:lastModifiedBy>
  <cp:revision>11</cp:revision>
  <dcterms:modified xsi:type="dcterms:W3CDTF">2022-01-08T14:23:23Z</dcterms:modified>
</cp:coreProperties>
</file>